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y="6858000" cx="12192000"/>
  <p:notesSz cx="6858000" cy="9144000"/>
  <p:embeddedFontLst>
    <p:embeddedFont>
      <p:font typeface="Arimo"/>
      <p:regular r:id="rId46"/>
      <p:bold r:id="rId47"/>
      <p:italic r:id="rId48"/>
      <p:boldItalic r:id="rId49"/>
    </p:embeddedFont>
    <p:embeddedFont>
      <p:font typeface="Oswald"/>
      <p:bold r:id="rId50"/>
    </p:embeddedFont>
    <p:embeddedFont>
      <p:font typeface="Barlow"/>
      <p:regular r:id="rId51"/>
      <p:bold r:id="rId52"/>
      <p:italic r:id="rId53"/>
      <p:boldItalic r:id="rId54"/>
    </p:embeddedFont>
    <p:embeddedFont>
      <p:font typeface="Barlow Light"/>
      <p:regular r:id="rId55"/>
      <p:bold r:id="rId56"/>
      <p:italic r:id="rId57"/>
      <p:boldItalic r:id="rId58"/>
    </p:embeddedFont>
    <p:embeddedFont>
      <p:font typeface="Century Gothic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82">
          <p15:clr>
            <a:srgbClr val="000000"/>
          </p15:clr>
        </p15:guide>
        <p15:guide id="2" pos="3709">
          <p15:clr>
            <a:srgbClr val="000000"/>
          </p15:clr>
        </p15:guide>
      </p15:sldGuideLst>
    </p:ext>
    <p:ext uri="GoogleSlidesCustomDataVersion2">
      <go:slidesCustomData xmlns:go="http://customooxmlschemas.google.com/" r:id="rId63" roundtripDataSignature="AMtx7mi8g8li2Wq/eHsDOpiHPiCNeIAr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7CBF1AD-B9C8-46AF-9C4B-B81386AB3162}">
  <a:tblStyle styleId="{C7CBF1AD-B9C8-46AF-9C4B-B81386AB316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DD1F4017-F7C3-4A2D-9520-5CBFE5EF224D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E4218CDE-9895-4B21-B16D-B407046F029A}" styleName="Table_2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0F2EE"/>
          </a:solidFill>
        </a:fill>
      </a:tcStyle>
    </a:wholeTbl>
    <a:band1H>
      <a:tcTxStyle/>
      <a:tcStyle>
        <a:fill>
          <a:solidFill>
            <a:srgbClr val="E0E5DB"/>
          </a:solidFill>
        </a:fill>
      </a:tcStyle>
    </a:band1H>
    <a:band2H>
      <a:tcTxStyle/>
    </a:band2H>
    <a:band1V>
      <a:tcTxStyle/>
      <a:tcStyle>
        <a:fill>
          <a:solidFill>
            <a:srgbClr val="E0E5DB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82" orient="horz"/>
        <p:guide pos="370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Arimo-regular.fntdata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Arimo-italic.fntdata"/><Relationship Id="rId47" Type="http://schemas.openxmlformats.org/officeDocument/2006/relationships/font" Target="fonts/Arimo-bold.fntdata"/><Relationship Id="rId49" Type="http://schemas.openxmlformats.org/officeDocument/2006/relationships/font" Target="fonts/Arim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CenturyGothic-boldItalic.fntdata"/><Relationship Id="rId61" Type="http://schemas.openxmlformats.org/officeDocument/2006/relationships/font" Target="fonts/CenturyGothic-italic.fntdata"/><Relationship Id="rId20" Type="http://schemas.openxmlformats.org/officeDocument/2006/relationships/slide" Target="slides/slide14.xml"/><Relationship Id="rId63" Type="http://customschemas.google.com/relationships/presentationmetadata" Target="meta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CenturyGothic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Barlow-regular.fntdata"/><Relationship Id="rId50" Type="http://schemas.openxmlformats.org/officeDocument/2006/relationships/font" Target="fonts/Oswald-bold.fntdata"/><Relationship Id="rId53" Type="http://schemas.openxmlformats.org/officeDocument/2006/relationships/font" Target="fonts/Barlow-italic.fntdata"/><Relationship Id="rId52" Type="http://schemas.openxmlformats.org/officeDocument/2006/relationships/font" Target="fonts/Barlow-bold.fntdata"/><Relationship Id="rId11" Type="http://schemas.openxmlformats.org/officeDocument/2006/relationships/slide" Target="slides/slide5.xml"/><Relationship Id="rId55" Type="http://schemas.openxmlformats.org/officeDocument/2006/relationships/font" Target="fonts/BarlowLight-regular.fntdata"/><Relationship Id="rId10" Type="http://schemas.openxmlformats.org/officeDocument/2006/relationships/slide" Target="slides/slide4.xml"/><Relationship Id="rId54" Type="http://schemas.openxmlformats.org/officeDocument/2006/relationships/font" Target="fonts/Barlow-boldItalic.fntdata"/><Relationship Id="rId13" Type="http://schemas.openxmlformats.org/officeDocument/2006/relationships/slide" Target="slides/slide7.xml"/><Relationship Id="rId57" Type="http://schemas.openxmlformats.org/officeDocument/2006/relationships/font" Target="fonts/BarlowLight-italic.fntdata"/><Relationship Id="rId12" Type="http://schemas.openxmlformats.org/officeDocument/2006/relationships/slide" Target="slides/slide6.xml"/><Relationship Id="rId56" Type="http://schemas.openxmlformats.org/officeDocument/2006/relationships/font" Target="fonts/BarlowLight-bold.fntdata"/><Relationship Id="rId15" Type="http://schemas.openxmlformats.org/officeDocument/2006/relationships/slide" Target="slides/slide9.xml"/><Relationship Id="rId59" Type="http://schemas.openxmlformats.org/officeDocument/2006/relationships/font" Target="fonts/CenturyGothic-regular.fntdata"/><Relationship Id="rId14" Type="http://schemas.openxmlformats.org/officeDocument/2006/relationships/slide" Target="slides/slide8.xml"/><Relationship Id="rId58" Type="http://schemas.openxmlformats.org/officeDocument/2006/relationships/font" Target="fonts/BarlowLight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7.jpg>
</file>

<file path=ppt/media/image4.png>
</file>

<file path=ppt/media/image41.png>
</file>

<file path=ppt/media/image42.png>
</file>

<file path=ppt/media/image43.png>
</file>

<file path=ppt/media/image44.png>
</file>

<file path=ppt/media/image45.png>
</file>

<file path=ppt/media/image47.png>
</file>

<file path=ppt/media/image48.png>
</file>

<file path=ppt/media/image49.jpg>
</file>

<file path=ppt/media/image5.png>
</file>

<file path=ppt/media/image52.png>
</file>

<file path=ppt/media/image53.png>
</file>

<file path=ppt/media/image55.jpg>
</file>

<file path=ppt/media/image57.png>
</file>

<file path=ppt/media/image6.png>
</file>

<file path=ppt/media/image60.png>
</file>

<file path=ppt/media/image61.jpg>
</file>

<file path=ppt/media/image64.png>
</file>

<file path=ppt/media/image66.jpg>
</file>

<file path=ppt/media/image67.jpg>
</file>

<file path=ppt/media/image68.jpg>
</file>

<file path=ppt/media/image7.jpg>
</file>

<file path=ppt/media/image70.png>
</file>

<file path=ppt/media/image71.jpg>
</file>

<file path=ppt/media/image72.jpg>
</file>

<file path=ppt/media/image74.png>
</file>

<file path=ppt/media/image75.png>
</file>

<file path=ppt/media/image76.jpg>
</file>

<file path=ppt/media/image77.jpg>
</file>

<file path=ppt/media/image78.png>
</file>

<file path=ppt/media/image79.jpg>
</file>

<file path=ppt/media/image8.jpg>
</file>

<file path=ppt/media/image80.png>
</file>

<file path=ppt/media/image81.jpg>
</file>

<file path=ppt/media/image82.png>
</file>

<file path=ppt/media/image84.png>
</file>

<file path=ppt/media/image85.jpg>
</file>

<file path=ppt/media/image86.jpg>
</file>

<file path=ppt/media/image87.png>
</file>

<file path=ppt/media/image8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49" name="Google Shape;4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232" name="Google Shape;232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4" name="Google Shape;39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2" name="Google Shape;41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1" name="Google Shape;43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9" name="Google Shape;44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60" name="Google Shape;46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4" name="Google Shape;48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9" name="Google Shape;53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左右講反</a:t>
            </a:r>
            <a:br>
              <a:rPr lang="en-US"/>
            </a:br>
            <a:r>
              <a:rPr lang="en-US"/>
              <a:t>P18，t掉下來</a:t>
            </a:r>
            <a:br>
              <a:rPr lang="en-US"/>
            </a:br>
            <a:endParaRPr/>
          </a:p>
        </p:txBody>
      </p:sp>
      <p:sp>
        <p:nvSpPr>
          <p:cNvPr id="614" name="Google Shape;614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左右講反</a:t>
            </a:r>
            <a:br>
              <a:rPr lang="en-US"/>
            </a:br>
            <a:r>
              <a:rPr lang="en-US"/>
              <a:t>P18，t掉下來</a:t>
            </a:r>
            <a:br>
              <a:rPr lang="en-US"/>
            </a:br>
            <a:endParaRPr/>
          </a:p>
        </p:txBody>
      </p:sp>
      <p:sp>
        <p:nvSpPr>
          <p:cNvPr id="672" name="Google Shape;672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5" name="Google Shape;74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771" name="Google Shape;771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874" name="Google Shape;874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908" name="Google Shape;908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57" name="Google Shape;957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i="0" lang="en-US" sz="120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六、模型未來展望(與前面的引述前後呼應) - Patty</a:t>
            </a:r>
            <a:endParaRPr b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en-US" sz="120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(1)推薦系統(利用特徵值)</a:t>
            </a:r>
            <a:endParaRPr b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en-US" sz="120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(2)成本評估(進料量、銷售量評估)</a:t>
            </a:r>
            <a:endParaRPr b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r>
              <a:rPr b="0" i="0" lang="en-US" sz="120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(3)其他產業的廣泛應用: 如藥物_終端消費者應用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37:notes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2023/11/28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9" name="Google Shape;959;p3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74" name="Google Shape;974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(3)其他產業的廣泛應用: 如藥物_終端消費者應用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" name="Google Shape;975;p38:notes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2023/11/28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Google Shape;976;p3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2" name="Google Shape;11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其商品種類多樣又相似性高的物件，因此新進人員需花很多時間去辨認，可能有誤判的情況，導致領料失誤。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4:notes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2023/11/28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33" name="Google Shape;13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52" name="Google Shape;15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功能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0"/>
          <p:cNvSpPr txBox="1"/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0"/>
          <p:cNvSpPr/>
          <p:nvPr>
            <p:ph idx="2" type="pic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50"/>
          <p:cNvSpPr txBox="1"/>
          <p:nvPr>
            <p:ph idx="1" type="body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字" type="vertTx">
  <p:cSld name="VERTICAL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垂直排列标题与文本" type="vertTitleAndTx">
  <p:cSld name="VERTICAL_TITLE_AND_VERTICAL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42"/>
          <p:cNvSpPr txBox="1"/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42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自定义版式">
  <p:cSld name="自定义版式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6"/>
          <p:cNvSpPr txBox="1"/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6"/>
          <p:cNvSpPr txBox="1"/>
          <p:nvPr>
            <p:ph idx="1" type="body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8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8"/>
          <p:cNvSpPr txBox="1"/>
          <p:nvPr>
            <p:ph idx="1" type="body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0" name="Google Shape;30;p48"/>
          <p:cNvSpPr txBox="1"/>
          <p:nvPr>
            <p:ph idx="2" type="body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31" name="Google Shape;31;p48"/>
          <p:cNvSpPr txBox="1"/>
          <p:nvPr>
            <p:ph idx="3" type="body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2" name="Google Shape;32;p48"/>
          <p:cNvSpPr txBox="1"/>
          <p:nvPr>
            <p:ph idx="4" type="body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9"/>
          <p:cNvSpPr txBox="1"/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9"/>
          <p:cNvSpPr txBox="1"/>
          <p:nvPr>
            <p:ph idx="1" type="body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6" name="Google Shape;36;p49"/>
          <p:cNvSpPr txBox="1"/>
          <p:nvPr>
            <p:ph idx="2" type="body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0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.png"/><Relationship Id="rId9" Type="http://schemas.openxmlformats.org/officeDocument/2006/relationships/image" Target="../media/image20.png"/><Relationship Id="rId5" Type="http://schemas.openxmlformats.org/officeDocument/2006/relationships/image" Target="../media/image4.png"/><Relationship Id="rId6" Type="http://schemas.openxmlformats.org/officeDocument/2006/relationships/image" Target="../media/image9.jpg"/><Relationship Id="rId7" Type="http://schemas.openxmlformats.org/officeDocument/2006/relationships/image" Target="../media/image22.png"/><Relationship Id="rId8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2.png"/><Relationship Id="rId4" Type="http://schemas.openxmlformats.org/officeDocument/2006/relationships/image" Target="../media/image5.png"/><Relationship Id="rId5" Type="http://schemas.openxmlformats.org/officeDocument/2006/relationships/image" Target="../media/image21.png"/><Relationship Id="rId6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Relationship Id="rId6" Type="http://schemas.openxmlformats.org/officeDocument/2006/relationships/image" Target="../media/image3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3.png"/><Relationship Id="rId4" Type="http://schemas.openxmlformats.org/officeDocument/2006/relationships/image" Target="../media/image29.png"/><Relationship Id="rId5" Type="http://schemas.openxmlformats.org/officeDocument/2006/relationships/image" Target="../media/image3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5.jpg"/><Relationship Id="rId4" Type="http://schemas.openxmlformats.org/officeDocument/2006/relationships/image" Target="../media/image81.jpg"/><Relationship Id="rId5" Type="http://schemas.openxmlformats.org/officeDocument/2006/relationships/image" Target="../media/image55.jpg"/></Relationships>
</file>

<file path=ppt/slides/_rels/slide16.xml.rels><?xml version="1.0" encoding="UTF-8" standalone="yes"?><Relationships xmlns="http://schemas.openxmlformats.org/package/2006/relationships"><Relationship Id="rId11" Type="http://schemas.openxmlformats.org/officeDocument/2006/relationships/image" Target="../media/image85.jpg"/><Relationship Id="rId10" Type="http://schemas.openxmlformats.org/officeDocument/2006/relationships/image" Target="../media/image67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6.jpg"/><Relationship Id="rId4" Type="http://schemas.openxmlformats.org/officeDocument/2006/relationships/image" Target="../media/image49.jpg"/><Relationship Id="rId9" Type="http://schemas.openxmlformats.org/officeDocument/2006/relationships/image" Target="../media/image72.jpg"/><Relationship Id="rId5" Type="http://schemas.openxmlformats.org/officeDocument/2006/relationships/image" Target="../media/image61.jpg"/><Relationship Id="rId6" Type="http://schemas.openxmlformats.org/officeDocument/2006/relationships/image" Target="../media/image79.jpg"/><Relationship Id="rId7" Type="http://schemas.openxmlformats.org/officeDocument/2006/relationships/image" Target="../media/image86.jpg"/><Relationship Id="rId8" Type="http://schemas.openxmlformats.org/officeDocument/2006/relationships/image" Target="../media/image6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3.png"/><Relationship Id="rId4" Type="http://schemas.openxmlformats.org/officeDocument/2006/relationships/image" Target="../media/image41.png"/><Relationship Id="rId5" Type="http://schemas.openxmlformats.org/officeDocument/2006/relationships/image" Target="../media/image44.png"/><Relationship Id="rId6" Type="http://schemas.openxmlformats.org/officeDocument/2006/relationships/image" Target="../media/image42.png"/><Relationship Id="rId7" Type="http://schemas.openxmlformats.org/officeDocument/2006/relationships/image" Target="../media/image5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8.png"/><Relationship Id="rId4" Type="http://schemas.openxmlformats.org/officeDocument/2006/relationships/hyperlink" Target="about:blank" TargetMode="External"/><Relationship Id="rId5" Type="http://schemas.openxmlformats.org/officeDocument/2006/relationships/hyperlink" Target="about:blank" TargetMode="External"/><Relationship Id="rId6" Type="http://schemas.openxmlformats.org/officeDocument/2006/relationships/image" Target="../media/image88.png"/><Relationship Id="rId7" Type="http://schemas.openxmlformats.org/officeDocument/2006/relationships/image" Target="../media/image72.jpg"/><Relationship Id="rId8" Type="http://schemas.openxmlformats.org/officeDocument/2006/relationships/image" Target="../media/image4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7.png"/><Relationship Id="rId4" Type="http://schemas.openxmlformats.org/officeDocument/2006/relationships/image" Target="../media/image5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7.png"/><Relationship Id="rId4" Type="http://schemas.openxmlformats.org/officeDocument/2006/relationships/image" Target="../media/image6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7.png"/><Relationship Id="rId4" Type="http://schemas.openxmlformats.org/officeDocument/2006/relationships/image" Target="../media/image6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0.png"/><Relationship Id="rId4" Type="http://schemas.openxmlformats.org/officeDocument/2006/relationships/image" Target="../media/image4.png"/><Relationship Id="rId5" Type="http://schemas.openxmlformats.org/officeDocument/2006/relationships/hyperlink" Target="https://www.flexclip.com/tw/share/46024796842bc3db0bc8e18e3d0db2866f25a6f.html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4.png"/><Relationship Id="rId4" Type="http://schemas.openxmlformats.org/officeDocument/2006/relationships/image" Target="../media/image82.png"/><Relationship Id="rId5" Type="http://schemas.openxmlformats.org/officeDocument/2006/relationships/image" Target="../media/image7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2.png"/><Relationship Id="rId4" Type="http://schemas.openxmlformats.org/officeDocument/2006/relationships/image" Target="../media/image5.png"/><Relationship Id="rId5" Type="http://schemas.openxmlformats.org/officeDocument/2006/relationships/hyperlink" Target="https://www.flexclip.com/tw/share/46024796842bc3db0bc8e18e3d0db2866f25a6f.html" TargetMode="External"/><Relationship Id="rId6" Type="http://schemas.openxmlformats.org/officeDocument/2006/relationships/image" Target="../media/image8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78.png"/><Relationship Id="rId4" Type="http://schemas.openxmlformats.org/officeDocument/2006/relationships/image" Target="../media/image7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80.png"/><Relationship Id="rId4" Type="http://schemas.openxmlformats.org/officeDocument/2006/relationships/image" Target="../media/image71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7.jpg"/><Relationship Id="rId4" Type="http://schemas.openxmlformats.org/officeDocument/2006/relationships/image" Target="../media/image76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3.jpg"/><Relationship Id="rId5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1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Relationship Id="rId5" Type="http://schemas.openxmlformats.org/officeDocument/2006/relationships/image" Target="../media/image2.png"/><Relationship Id="rId6" Type="http://schemas.openxmlformats.org/officeDocument/2006/relationships/image" Target="../media/image31.png"/><Relationship Id="rId7" Type="http://schemas.openxmlformats.org/officeDocument/2006/relationships/image" Target="../media/image9.jpg"/><Relationship Id="rId8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"/>
          <p:cNvSpPr/>
          <p:nvPr/>
        </p:nvSpPr>
        <p:spPr>
          <a:xfrm>
            <a:off x="3175" y="-15240"/>
            <a:ext cx="12192000" cy="6888163"/>
          </a:xfrm>
          <a:prstGeom prst="rect">
            <a:avLst/>
          </a:prstGeom>
          <a:solidFill>
            <a:srgbClr val="1F1F1F">
              <a:alpha val="80000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"/>
          <p:cNvSpPr/>
          <p:nvPr/>
        </p:nvSpPr>
        <p:spPr>
          <a:xfrm>
            <a:off x="428625" y="1798320"/>
            <a:ext cx="8034655" cy="971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none" strike="noStrike">
                <a:solidFill>
                  <a:srgbClr val="FFCD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耳環零件辨識及成本評估</a:t>
            </a:r>
            <a:endParaRPr b="1" i="0" sz="5400" u="none" cap="none" strike="noStrike">
              <a:solidFill>
                <a:srgbClr val="FFCD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3" name="Google Shape;53;p1"/>
          <p:cNvSpPr/>
          <p:nvPr/>
        </p:nvSpPr>
        <p:spPr>
          <a:xfrm>
            <a:off x="427990" y="2745740"/>
            <a:ext cx="11232515" cy="9728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none" strike="noStrike">
                <a:solidFill>
                  <a:srgbClr val="FFCD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Earrings Object Detection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" name="Google Shape;54;p1"/>
          <p:cNvCxnSpPr/>
          <p:nvPr/>
        </p:nvCxnSpPr>
        <p:spPr>
          <a:xfrm>
            <a:off x="428625" y="3862388"/>
            <a:ext cx="11231563" cy="0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55" name="Google Shape;55;p1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"/>
          <p:cNvSpPr/>
          <p:nvPr/>
        </p:nvSpPr>
        <p:spPr>
          <a:xfrm>
            <a:off x="396875" y="6377305"/>
            <a:ext cx="3819525" cy="288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產業新尖兵-數據分析與機器學習應用班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"/>
          <p:cNvSpPr/>
          <p:nvPr/>
        </p:nvSpPr>
        <p:spPr>
          <a:xfrm>
            <a:off x="467360" y="4060825"/>
            <a:ext cx="11264265" cy="14772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日期: </a:t>
            </a:r>
            <a:r>
              <a:rPr b="0" i="0" lang="en-US" sz="2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2023 / 12 / 1</a:t>
            </a:r>
            <a:endParaRPr b="0" i="0" sz="20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組長: 34 劉珮萱</a:t>
            </a:r>
            <a:endParaRPr b="0" i="0" sz="20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組員: 08 張芸菁 / 09 張芸綺 / 12 陳奕君 / 17 張書翰 / 41 陳佳妤</a:t>
            </a:r>
            <a:endParaRPr b="0" i="0" sz="20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10610850" y="685800"/>
            <a:ext cx="1031875" cy="1033780"/>
          </a:xfrm>
          <a:prstGeom prst="ellipse">
            <a:avLst/>
          </a:prstGeom>
          <a:solidFill>
            <a:schemeClr val="lt1">
              <a:alpha val="7333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"/>
          <p:cNvSpPr/>
          <p:nvPr/>
        </p:nvSpPr>
        <p:spPr>
          <a:xfrm>
            <a:off x="10523855" y="1019810"/>
            <a:ext cx="1204913" cy="3854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第四組</a:t>
            </a:r>
            <a:endParaRPr b="1" i="0" sz="18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0"/>
          <p:cNvSpPr/>
          <p:nvPr/>
        </p:nvSpPr>
        <p:spPr>
          <a:xfrm>
            <a:off x="-26703" y="-467891"/>
            <a:ext cx="12192000" cy="7117301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5" name="Google Shape;235;p10"/>
          <p:cNvSpPr/>
          <p:nvPr/>
        </p:nvSpPr>
        <p:spPr>
          <a:xfrm>
            <a:off x="-26670" y="1507635"/>
            <a:ext cx="12204700" cy="53776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0"/>
          <p:cNvSpPr/>
          <p:nvPr/>
        </p:nvSpPr>
        <p:spPr>
          <a:xfrm>
            <a:off x="-540748" y="2585327"/>
            <a:ext cx="13287738" cy="3771513"/>
          </a:xfrm>
          <a:prstGeom prst="roundRect">
            <a:avLst>
              <a:gd fmla="val 3806" name="adj"/>
            </a:avLst>
          </a:prstGeom>
          <a:solidFill>
            <a:srgbClr val="D5DBE5">
              <a:alpha val="4666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Google Shape;238;p10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10</a:t>
            </a:r>
            <a:endParaRPr b="0" i="0" sz="2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9" name="Google Shape;239;p10"/>
          <p:cNvSpPr/>
          <p:nvPr/>
        </p:nvSpPr>
        <p:spPr>
          <a:xfrm>
            <a:off x="7771765" y="4798695"/>
            <a:ext cx="1229360" cy="1383030"/>
          </a:xfrm>
          <a:prstGeom prst="flowChartMagneticDisk">
            <a:avLst/>
          </a:prstGeom>
          <a:solidFill>
            <a:srgbClr val="4E74A3">
              <a:alpha val="74901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Database</a:t>
            </a:r>
            <a:endParaRPr b="1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0" name="Google Shape;240;p10"/>
          <p:cNvSpPr/>
          <p:nvPr/>
        </p:nvSpPr>
        <p:spPr>
          <a:xfrm>
            <a:off x="1528548" y="3098595"/>
            <a:ext cx="8980227" cy="977900"/>
          </a:xfrm>
          <a:prstGeom prst="roundRect">
            <a:avLst>
              <a:gd fmla="val 6649" name="adj"/>
            </a:avLst>
          </a:prstGeom>
          <a:solidFill>
            <a:srgbClr val="9DB25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tl" id="241" name="Google Shape;24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1662" y="3178317"/>
            <a:ext cx="790166" cy="800797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10"/>
          <p:cNvSpPr/>
          <p:nvPr/>
        </p:nvSpPr>
        <p:spPr>
          <a:xfrm>
            <a:off x="2745740" y="4671695"/>
            <a:ext cx="2395855" cy="1450975"/>
          </a:xfrm>
          <a:prstGeom prst="roundRect">
            <a:avLst>
              <a:gd fmla="val 7664" name="adj"/>
            </a:avLst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耳環零件辨識</a:t>
            </a:r>
            <a:endParaRPr b="1" i="0" sz="2000" u="none" cap="none" strike="noStrik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Yolov8</a:t>
            </a:r>
            <a:endParaRPr b="1" i="0" sz="2000" u="none" cap="none" strike="noStrik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243" name="Google Shape;243;p10"/>
          <p:cNvCxnSpPr/>
          <p:nvPr/>
        </p:nvCxnSpPr>
        <p:spPr>
          <a:xfrm>
            <a:off x="3943884" y="2186735"/>
            <a:ext cx="0" cy="678815"/>
          </a:xfrm>
          <a:prstGeom prst="straightConnector1">
            <a:avLst/>
          </a:prstGeom>
          <a:noFill/>
          <a:ln cap="flat" cmpd="sng" w="57150">
            <a:solidFill>
              <a:srgbClr val="1F1F1F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44" name="Google Shape;244;p10"/>
          <p:cNvCxnSpPr/>
          <p:nvPr/>
        </p:nvCxnSpPr>
        <p:spPr>
          <a:xfrm rot="10800000">
            <a:off x="8382355" y="2266239"/>
            <a:ext cx="0" cy="678815"/>
          </a:xfrm>
          <a:prstGeom prst="straightConnector1">
            <a:avLst/>
          </a:prstGeom>
          <a:noFill/>
          <a:ln cap="flat" cmpd="sng" w="57150">
            <a:solidFill>
              <a:srgbClr val="1F1F1F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45" name="Google Shape;245;p10"/>
          <p:cNvCxnSpPr/>
          <p:nvPr/>
        </p:nvCxnSpPr>
        <p:spPr>
          <a:xfrm>
            <a:off x="5215255" y="5380990"/>
            <a:ext cx="2371090" cy="18415"/>
          </a:xfrm>
          <a:prstGeom prst="straightConnector1">
            <a:avLst/>
          </a:prstGeom>
          <a:noFill/>
          <a:ln cap="flat" cmpd="sng" w="57150">
            <a:solidFill>
              <a:srgbClr val="1F1F1F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46" name="Google Shape;246;p10"/>
          <p:cNvSpPr txBox="1"/>
          <p:nvPr/>
        </p:nvSpPr>
        <p:spPr>
          <a:xfrm>
            <a:off x="9362734" y="217408"/>
            <a:ext cx="2722631" cy="12084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D21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 預測結果</a:t>
            </a:r>
            <a:endParaRPr b="1" i="0" sz="1800" u="none" cap="none" strike="noStrike">
              <a:solidFill>
                <a:srgbClr val="FFD21A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D21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零件名稱</a:t>
            </a:r>
            <a:endParaRPr b="1" i="0" sz="1800" u="none" cap="none" strike="noStrike">
              <a:solidFill>
                <a:srgbClr val="FFD21A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D21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成本評估</a:t>
            </a:r>
            <a:endParaRPr b="1" i="0" sz="1800" u="none" cap="none" strike="noStrike">
              <a:solidFill>
                <a:srgbClr val="FFD21A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D21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 供應商資訊</a:t>
            </a:r>
            <a:endParaRPr b="1" i="0" sz="1800" u="none" cap="none" strike="noStrike">
              <a:solidFill>
                <a:srgbClr val="FFD21A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7" name="Google Shape;247;p10"/>
          <p:cNvSpPr txBox="1"/>
          <p:nvPr/>
        </p:nvSpPr>
        <p:spPr>
          <a:xfrm>
            <a:off x="5327015" y="3286760"/>
            <a:ext cx="1369695" cy="5803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Flask</a:t>
            </a:r>
            <a:endParaRPr b="1" i="0" sz="32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8" name="Google Shape;248;p10"/>
          <p:cNvSpPr/>
          <p:nvPr/>
        </p:nvSpPr>
        <p:spPr>
          <a:xfrm>
            <a:off x="5438836" y="5477887"/>
            <a:ext cx="1823085" cy="64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Classes Name </a:t>
            </a:r>
            <a:endParaRPr b="1" i="0" sz="1800" u="none" cap="none" strike="noStrike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(Product ID)</a:t>
            </a:r>
            <a:endParaRPr b="1" i="0" sz="1800" u="none" cap="none" strike="noStrike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49" name="Google Shape;249;p10"/>
          <p:cNvCxnSpPr/>
          <p:nvPr/>
        </p:nvCxnSpPr>
        <p:spPr>
          <a:xfrm>
            <a:off x="3944620" y="4150360"/>
            <a:ext cx="0" cy="460375"/>
          </a:xfrm>
          <a:prstGeom prst="straightConnector1">
            <a:avLst/>
          </a:prstGeom>
          <a:noFill/>
          <a:ln cap="flat" cmpd="sng" w="57150">
            <a:solidFill>
              <a:srgbClr val="1F1F1F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50" name="Google Shape;250;p10"/>
          <p:cNvCxnSpPr/>
          <p:nvPr/>
        </p:nvCxnSpPr>
        <p:spPr>
          <a:xfrm rot="10800000">
            <a:off x="8366004" y="3852504"/>
            <a:ext cx="0" cy="678815"/>
          </a:xfrm>
          <a:prstGeom prst="straightConnector1">
            <a:avLst/>
          </a:prstGeom>
          <a:noFill/>
          <a:ln cap="flat" cmpd="sng" w="57150">
            <a:solidFill>
              <a:srgbClr val="1F1F1F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51" name="Google Shape;251;p10"/>
          <p:cNvSpPr/>
          <p:nvPr/>
        </p:nvSpPr>
        <p:spPr>
          <a:xfrm>
            <a:off x="638174" y="241617"/>
            <a:ext cx="5793447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系統架構圖</a:t>
            </a:r>
            <a:endParaRPr b="1" i="0" sz="2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252" name="Google Shape;252;p10"/>
          <p:cNvCxnSpPr/>
          <p:nvPr/>
        </p:nvCxnSpPr>
        <p:spPr>
          <a:xfrm flipH="1">
            <a:off x="576263" y="371475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pic>
        <p:nvPicPr>
          <p:cNvPr id="253" name="Google Shape;25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57419" y="4900557"/>
            <a:ext cx="849573" cy="94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4" name="Google Shape;254;p10"/>
          <p:cNvGrpSpPr/>
          <p:nvPr/>
        </p:nvGrpSpPr>
        <p:grpSpPr>
          <a:xfrm>
            <a:off x="6947535" y="768350"/>
            <a:ext cx="2522220" cy="1477208"/>
            <a:chOff x="-487" y="2745"/>
            <a:chExt cx="12544" cy="7475"/>
          </a:xfrm>
        </p:grpSpPr>
        <p:pic>
          <p:nvPicPr>
            <p:cNvPr id="255" name="Google Shape;255;p10"/>
            <p:cNvPicPr preferRelativeResize="0"/>
            <p:nvPr/>
          </p:nvPicPr>
          <p:blipFill rotWithShape="1">
            <a:blip r:embed="rId5">
              <a:alphaModFix/>
            </a:blip>
            <a:srcRect b="7147" l="969" r="6932" t="11616"/>
            <a:stretch/>
          </p:blipFill>
          <p:spPr>
            <a:xfrm>
              <a:off x="969" y="3421"/>
              <a:ext cx="9706" cy="48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6" name="Google Shape;256;p10"/>
            <p:cNvSpPr/>
            <p:nvPr/>
          </p:nvSpPr>
          <p:spPr>
            <a:xfrm>
              <a:off x="887" y="8210"/>
              <a:ext cx="9788" cy="1361"/>
            </a:xfrm>
            <a:prstGeom prst="rect">
              <a:avLst/>
            </a:prstGeom>
            <a:solidFill>
              <a:srgbClr val="FED73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0"/>
            <p:cNvSpPr/>
            <p:nvPr/>
          </p:nvSpPr>
          <p:spPr>
            <a:xfrm>
              <a:off x="890" y="3097"/>
              <a:ext cx="9788" cy="324"/>
            </a:xfrm>
            <a:prstGeom prst="rect">
              <a:avLst/>
            </a:prstGeom>
            <a:solidFill>
              <a:srgbClr val="FED73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8" name="Google Shape;258;p10"/>
            <p:cNvGrpSpPr/>
            <p:nvPr/>
          </p:nvGrpSpPr>
          <p:grpSpPr>
            <a:xfrm>
              <a:off x="-487" y="2745"/>
              <a:ext cx="12544" cy="7475"/>
              <a:chOff x="5805539" y="1073478"/>
              <a:chExt cx="9146584" cy="5246370"/>
            </a:xfrm>
          </p:grpSpPr>
          <p:sp>
            <p:nvSpPr>
              <p:cNvPr id="259" name="Google Shape;259;p10"/>
              <p:cNvSpPr/>
              <p:nvPr/>
            </p:nvSpPr>
            <p:spPr>
              <a:xfrm>
                <a:off x="9771242" y="6057893"/>
                <a:ext cx="1213723" cy="110603"/>
              </a:xfrm>
              <a:custGeom>
                <a:rect b="b" l="l" r="r" t="t"/>
                <a:pathLst>
                  <a:path extrusionOk="0" h="96520" w="1059180">
                    <a:moveTo>
                      <a:pt x="96520" y="96520"/>
                    </a:moveTo>
                    <a:lnTo>
                      <a:pt x="963930" y="96520"/>
                    </a:lnTo>
                    <a:cubicBezTo>
                      <a:pt x="1017270" y="96520"/>
                      <a:pt x="1059180" y="53340"/>
                      <a:pt x="1059180" y="1270"/>
                    </a:cubicBezTo>
                    <a:lnTo>
                      <a:pt x="1059180" y="0"/>
                    </a:lnTo>
                    <a:lnTo>
                      <a:pt x="0" y="0"/>
                    </a:lnTo>
                    <a:lnTo>
                      <a:pt x="0" y="1270"/>
                    </a:lnTo>
                    <a:cubicBezTo>
                      <a:pt x="0" y="53340"/>
                      <a:pt x="43180" y="96520"/>
                      <a:pt x="96520" y="9652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10"/>
              <p:cNvSpPr/>
              <p:nvPr/>
            </p:nvSpPr>
            <p:spPr>
              <a:xfrm>
                <a:off x="5993273" y="6279099"/>
                <a:ext cx="8771116" cy="40749"/>
              </a:xfrm>
              <a:custGeom>
                <a:rect b="b" l="l" r="r" t="t"/>
                <a:pathLst>
                  <a:path extrusionOk="0" h="35560" w="7654290">
                    <a:moveTo>
                      <a:pt x="0" y="0"/>
                    </a:moveTo>
                    <a:cubicBezTo>
                      <a:pt x="0" y="20320"/>
                      <a:pt x="16510" y="35560"/>
                      <a:pt x="35560" y="35560"/>
                    </a:cubicBezTo>
                    <a:lnTo>
                      <a:pt x="7618730" y="35560"/>
                    </a:lnTo>
                    <a:cubicBezTo>
                      <a:pt x="7639050" y="35560"/>
                      <a:pt x="7654290" y="19050"/>
                      <a:pt x="765429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61" name="Google Shape;261;p10"/>
              <p:cNvGrpSpPr/>
              <p:nvPr/>
            </p:nvGrpSpPr>
            <p:grpSpPr>
              <a:xfrm>
                <a:off x="5805539" y="1073478"/>
                <a:ext cx="9146584" cy="5205621"/>
                <a:chOff x="5805539" y="1073478"/>
                <a:chExt cx="9146584" cy="5205621"/>
              </a:xfrm>
            </p:grpSpPr>
            <p:sp>
              <p:nvSpPr>
                <p:cNvPr id="262" name="Google Shape;262;p10"/>
                <p:cNvSpPr/>
                <p:nvPr/>
              </p:nvSpPr>
              <p:spPr>
                <a:xfrm>
                  <a:off x="6683087" y="1098218"/>
                  <a:ext cx="7392943" cy="4958220"/>
                </a:xfrm>
                <a:custGeom>
                  <a:rect b="b" l="l" r="r" t="t"/>
                  <a:pathLst>
                    <a:path extrusionOk="0" h="4326890" w="6451600">
                      <a:moveTo>
                        <a:pt x="6224270" y="0"/>
                      </a:moveTo>
                      <a:lnTo>
                        <a:pt x="226060" y="0"/>
                      </a:lnTo>
                      <a:cubicBezTo>
                        <a:pt x="101600" y="0"/>
                        <a:pt x="0" y="101600"/>
                        <a:pt x="0" y="226060"/>
                      </a:cubicBezTo>
                      <a:lnTo>
                        <a:pt x="0" y="4326890"/>
                      </a:lnTo>
                      <a:lnTo>
                        <a:pt x="6451601" y="4326890"/>
                      </a:lnTo>
                      <a:lnTo>
                        <a:pt x="6451601" y="226060"/>
                      </a:lnTo>
                      <a:cubicBezTo>
                        <a:pt x="6450331" y="101600"/>
                        <a:pt x="6348731" y="0"/>
                        <a:pt x="6224270" y="0"/>
                      </a:cubicBezTo>
                      <a:close/>
                      <a:moveTo>
                        <a:pt x="6252210" y="4043680"/>
                      </a:moveTo>
                      <a:lnTo>
                        <a:pt x="196851" y="4043680"/>
                      </a:lnTo>
                      <a:lnTo>
                        <a:pt x="196851" y="255270"/>
                      </a:lnTo>
                      <a:lnTo>
                        <a:pt x="6252210" y="255270"/>
                      </a:lnTo>
                      <a:lnTo>
                        <a:pt x="6252210" y="4043680"/>
                      </a:lnTo>
                      <a:close/>
                    </a:path>
                  </a:pathLst>
                </a:custGeom>
                <a:solidFill>
                  <a:srgbClr val="242424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3" name="Google Shape;263;p10"/>
                <p:cNvSpPr/>
                <p:nvPr/>
              </p:nvSpPr>
              <p:spPr>
                <a:xfrm>
                  <a:off x="5805539" y="1073478"/>
                  <a:ext cx="9146584" cy="5205621"/>
                </a:xfrm>
                <a:custGeom>
                  <a:rect b="b" l="l" r="r" t="t"/>
                  <a:pathLst>
                    <a:path extrusionOk="0" h="4542790" w="7981950">
                      <a:moveTo>
                        <a:pt x="7239000" y="4348480"/>
                      </a:moveTo>
                      <a:lnTo>
                        <a:pt x="7239000" y="243840"/>
                      </a:lnTo>
                      <a:cubicBezTo>
                        <a:pt x="7239000" y="109220"/>
                        <a:pt x="7129780" y="0"/>
                        <a:pt x="6995160" y="0"/>
                      </a:cubicBezTo>
                      <a:lnTo>
                        <a:pt x="985520" y="0"/>
                      </a:lnTo>
                      <a:cubicBezTo>
                        <a:pt x="852170" y="0"/>
                        <a:pt x="742950" y="109220"/>
                        <a:pt x="742950" y="243840"/>
                      </a:cubicBezTo>
                      <a:lnTo>
                        <a:pt x="742950" y="4349750"/>
                      </a:lnTo>
                      <a:lnTo>
                        <a:pt x="0" y="4349750"/>
                      </a:lnTo>
                      <a:lnTo>
                        <a:pt x="0" y="4447540"/>
                      </a:lnTo>
                      <a:cubicBezTo>
                        <a:pt x="0" y="4500880"/>
                        <a:pt x="43180" y="4542790"/>
                        <a:pt x="95250" y="4542790"/>
                      </a:cubicBezTo>
                      <a:lnTo>
                        <a:pt x="7886700" y="4542790"/>
                      </a:lnTo>
                      <a:cubicBezTo>
                        <a:pt x="7940040" y="4542790"/>
                        <a:pt x="7981950" y="4499610"/>
                        <a:pt x="7981950" y="4447540"/>
                      </a:cubicBezTo>
                      <a:lnTo>
                        <a:pt x="7981950" y="4349750"/>
                      </a:lnTo>
                      <a:lnTo>
                        <a:pt x="7239000" y="4349750"/>
                      </a:lnTo>
                      <a:close/>
                      <a:moveTo>
                        <a:pt x="4519930" y="4348480"/>
                      </a:moveTo>
                      <a:lnTo>
                        <a:pt x="4519930" y="4349750"/>
                      </a:lnTo>
                      <a:cubicBezTo>
                        <a:pt x="4519930" y="4403090"/>
                        <a:pt x="4476750" y="4445000"/>
                        <a:pt x="4424680" y="4445000"/>
                      </a:cubicBezTo>
                      <a:lnTo>
                        <a:pt x="3557270" y="4445000"/>
                      </a:lnTo>
                      <a:cubicBezTo>
                        <a:pt x="3503930" y="4445000"/>
                        <a:pt x="3462020" y="4401820"/>
                        <a:pt x="3462020" y="4349750"/>
                      </a:cubicBezTo>
                      <a:lnTo>
                        <a:pt x="3462020" y="4348480"/>
                      </a:lnTo>
                      <a:lnTo>
                        <a:pt x="765810" y="4348480"/>
                      </a:lnTo>
                      <a:lnTo>
                        <a:pt x="765810" y="247650"/>
                      </a:lnTo>
                      <a:cubicBezTo>
                        <a:pt x="765810" y="123190"/>
                        <a:pt x="867410" y="21590"/>
                        <a:pt x="991870" y="21590"/>
                      </a:cubicBezTo>
                      <a:lnTo>
                        <a:pt x="6990080" y="21590"/>
                      </a:lnTo>
                      <a:cubicBezTo>
                        <a:pt x="7114539" y="21590"/>
                        <a:pt x="7216139" y="123190"/>
                        <a:pt x="7216139" y="247650"/>
                      </a:cubicBezTo>
                      <a:lnTo>
                        <a:pt x="7216139" y="4348480"/>
                      </a:lnTo>
                      <a:lnTo>
                        <a:pt x="4519930" y="4348480"/>
                      </a:lnTo>
                      <a:close/>
                    </a:path>
                  </a:pathLst>
                </a:custGeom>
                <a:solidFill>
                  <a:srgbClr val="E9E9E9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264" name="Google Shape;264;p10"/>
          <p:cNvGrpSpPr/>
          <p:nvPr/>
        </p:nvGrpSpPr>
        <p:grpSpPr>
          <a:xfrm>
            <a:off x="6516370" y="1113790"/>
            <a:ext cx="864235" cy="1712595"/>
            <a:chOff x="7748223" y="684317"/>
            <a:chExt cx="4033643" cy="7991001"/>
          </a:xfrm>
        </p:grpSpPr>
        <p:sp>
          <p:nvSpPr>
            <p:cNvPr id="265" name="Google Shape;265;p10"/>
            <p:cNvSpPr/>
            <p:nvPr/>
          </p:nvSpPr>
          <p:spPr>
            <a:xfrm>
              <a:off x="7941395" y="842209"/>
              <a:ext cx="3654181" cy="167803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6" name="Google Shape;266;p10"/>
            <p:cNvGrpSpPr/>
            <p:nvPr/>
          </p:nvGrpSpPr>
          <p:grpSpPr>
            <a:xfrm>
              <a:off x="7748223" y="684317"/>
              <a:ext cx="4033643" cy="7991001"/>
              <a:chOff x="7621967" y="-1938523"/>
              <a:chExt cx="4234719" cy="8389343"/>
            </a:xfrm>
          </p:grpSpPr>
          <p:pic>
            <p:nvPicPr>
              <p:cNvPr descr="一張含有 文字, 拼盤, 餐具, 瓷器 的圖片&#10;&#10;自動產生的描述" id="267" name="Google Shape;267;p10"/>
              <p:cNvPicPr preferRelativeResize="0"/>
              <p:nvPr/>
            </p:nvPicPr>
            <p:blipFill rotWithShape="1">
              <a:blip r:embed="rId6">
                <a:alphaModFix/>
              </a:blip>
              <a:srcRect b="15606" l="2054" r="16706" t="-248"/>
              <a:stretch/>
            </p:blipFill>
            <p:spPr>
              <a:xfrm>
                <a:off x="7790011" y="-226296"/>
                <a:ext cx="3850067" cy="3409989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268" name="Google Shape;268;p10"/>
              <p:cNvGrpSpPr/>
              <p:nvPr/>
            </p:nvGrpSpPr>
            <p:grpSpPr>
              <a:xfrm>
                <a:off x="7621967" y="-1938523"/>
                <a:ext cx="4234719" cy="8389343"/>
                <a:chOff x="9405906" y="2021413"/>
                <a:chExt cx="4234719" cy="8389343"/>
              </a:xfrm>
            </p:grpSpPr>
            <p:sp>
              <p:nvSpPr>
                <p:cNvPr id="269" name="Google Shape;269;p10"/>
                <p:cNvSpPr/>
                <p:nvPr/>
              </p:nvSpPr>
              <p:spPr>
                <a:xfrm>
                  <a:off x="9677400" y="7117371"/>
                  <a:ext cx="3775169" cy="3101022"/>
                </a:xfrm>
                <a:prstGeom prst="rect">
                  <a:avLst/>
                </a:prstGeom>
                <a:solidFill>
                  <a:srgbClr val="F0F0F0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270" name="Google Shape;270;p10"/>
                <p:cNvGrpSpPr/>
                <p:nvPr/>
              </p:nvGrpSpPr>
              <p:grpSpPr>
                <a:xfrm>
                  <a:off x="9405906" y="2021413"/>
                  <a:ext cx="4234719" cy="8389343"/>
                  <a:chOff x="-1551477" y="235040"/>
                  <a:chExt cx="4234719" cy="8389343"/>
                </a:xfrm>
              </p:grpSpPr>
              <p:sp>
                <p:nvSpPr>
                  <p:cNvPr id="271" name="Google Shape;271;p10"/>
                  <p:cNvSpPr/>
                  <p:nvPr/>
                </p:nvSpPr>
                <p:spPr>
                  <a:xfrm>
                    <a:off x="261057" y="567538"/>
                    <a:ext cx="562440" cy="69792"/>
                  </a:xfrm>
                  <a:custGeom>
                    <a:rect b="b" l="l" r="r" t="t"/>
                    <a:pathLst>
                      <a:path extrusionOk="0" h="43180" w="347980">
                        <a:moveTo>
                          <a:pt x="326390" y="0"/>
                        </a:moveTo>
                        <a:lnTo>
                          <a:pt x="21590" y="0"/>
                        </a:lnTo>
                        <a:cubicBezTo>
                          <a:pt x="10160" y="0"/>
                          <a:pt x="0" y="8890"/>
                          <a:pt x="0" y="21590"/>
                        </a:cubicBezTo>
                        <a:cubicBezTo>
                          <a:pt x="0" y="34290"/>
                          <a:pt x="10160" y="43180"/>
                          <a:pt x="21590" y="43180"/>
                        </a:cubicBezTo>
                        <a:lnTo>
                          <a:pt x="326390" y="43180"/>
                        </a:lnTo>
                        <a:cubicBezTo>
                          <a:pt x="337820" y="43180"/>
                          <a:pt x="347980" y="34290"/>
                          <a:pt x="347980" y="21590"/>
                        </a:cubicBezTo>
                        <a:cubicBezTo>
                          <a:pt x="347980" y="8890"/>
                          <a:pt x="337820" y="0"/>
                          <a:pt x="326390" y="0"/>
                        </a:cubicBezTo>
                        <a:close/>
                      </a:path>
                    </a:pathLst>
                  </a:custGeom>
                  <a:solidFill>
                    <a:srgbClr val="555555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2" name="Google Shape;272;p10"/>
                  <p:cNvSpPr/>
                  <p:nvPr/>
                </p:nvSpPr>
                <p:spPr>
                  <a:xfrm>
                    <a:off x="999547" y="551034"/>
                    <a:ext cx="107704" cy="102800"/>
                  </a:xfrm>
                  <a:custGeom>
                    <a:rect b="b" l="l" r="r" t="t"/>
                    <a:pathLst>
                      <a:path extrusionOk="0" h="63602" w="66636">
                        <a:moveTo>
                          <a:pt x="33318" y="51"/>
                        </a:moveTo>
                        <a:cubicBezTo>
                          <a:pt x="21941" y="0"/>
                          <a:pt x="11406" y="6040"/>
                          <a:pt x="5703" y="15885"/>
                        </a:cubicBezTo>
                        <a:cubicBezTo>
                          <a:pt x="0" y="25729"/>
                          <a:pt x="0" y="37873"/>
                          <a:pt x="5703" y="47717"/>
                        </a:cubicBezTo>
                        <a:cubicBezTo>
                          <a:pt x="11406" y="57562"/>
                          <a:pt x="21941" y="63602"/>
                          <a:pt x="33318" y="63551"/>
                        </a:cubicBezTo>
                        <a:cubicBezTo>
                          <a:pt x="44695" y="63602"/>
                          <a:pt x="55230" y="57562"/>
                          <a:pt x="60933" y="47717"/>
                        </a:cubicBezTo>
                        <a:cubicBezTo>
                          <a:pt x="66636" y="37873"/>
                          <a:pt x="66636" y="25729"/>
                          <a:pt x="60933" y="15885"/>
                        </a:cubicBezTo>
                        <a:cubicBezTo>
                          <a:pt x="55230" y="6040"/>
                          <a:pt x="44695" y="0"/>
                          <a:pt x="33318" y="51"/>
                        </a:cubicBezTo>
                        <a:close/>
                      </a:path>
                    </a:pathLst>
                  </a:custGeom>
                  <a:solidFill>
                    <a:srgbClr val="555555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3" name="Google Shape;273;p10"/>
                  <p:cNvSpPr/>
                  <p:nvPr/>
                </p:nvSpPr>
                <p:spPr>
                  <a:xfrm>
                    <a:off x="-1551477" y="1355775"/>
                    <a:ext cx="45159" cy="344854"/>
                  </a:xfrm>
                  <a:custGeom>
                    <a:rect b="b" l="l" r="r" t="t"/>
                    <a:pathLst>
                      <a:path extrusionOk="0" h="213360" w="27940">
                        <a:moveTo>
                          <a:pt x="0" y="26670"/>
                        </a:moveTo>
                        <a:lnTo>
                          <a:pt x="0" y="185420"/>
                        </a:lnTo>
                        <a:cubicBezTo>
                          <a:pt x="0" y="200660"/>
                          <a:pt x="12700" y="213360"/>
                          <a:pt x="27940" y="213360"/>
                        </a:cubicBezTo>
                        <a:lnTo>
                          <a:pt x="27940" y="0"/>
                        </a:lnTo>
                        <a:cubicBezTo>
                          <a:pt x="12700" y="0"/>
                          <a:pt x="0" y="11430"/>
                          <a:pt x="0" y="26670"/>
                        </a:cubicBezTo>
                        <a:close/>
                      </a:path>
                    </a:pathLst>
                  </a:custGeom>
                  <a:solidFill>
                    <a:srgbClr val="2E2E2E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4" name="Google Shape;274;p10"/>
                  <p:cNvSpPr/>
                  <p:nvPr/>
                </p:nvSpPr>
                <p:spPr>
                  <a:xfrm>
                    <a:off x="-1551477" y="1957216"/>
                    <a:ext cx="45159" cy="621968"/>
                  </a:xfrm>
                  <a:custGeom>
                    <a:rect b="b" l="l" r="r" t="t"/>
                    <a:pathLst>
                      <a:path extrusionOk="0" h="384810" w="27940">
                        <a:moveTo>
                          <a:pt x="0" y="26670"/>
                        </a:moveTo>
                        <a:lnTo>
                          <a:pt x="0" y="356870"/>
                        </a:lnTo>
                        <a:cubicBezTo>
                          <a:pt x="0" y="372110"/>
                          <a:pt x="12700" y="384810"/>
                          <a:pt x="27940" y="384810"/>
                        </a:cubicBezTo>
                        <a:lnTo>
                          <a:pt x="27940" y="0"/>
                        </a:lnTo>
                        <a:cubicBezTo>
                          <a:pt x="12700" y="0"/>
                          <a:pt x="0" y="11430"/>
                          <a:pt x="0" y="26670"/>
                        </a:cubicBezTo>
                        <a:close/>
                      </a:path>
                    </a:pathLst>
                  </a:custGeom>
                  <a:solidFill>
                    <a:srgbClr val="2E2E2E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5" name="Google Shape;275;p10"/>
                  <p:cNvSpPr/>
                  <p:nvPr/>
                </p:nvSpPr>
                <p:spPr>
                  <a:xfrm>
                    <a:off x="-1551477" y="2714662"/>
                    <a:ext cx="45159" cy="624021"/>
                  </a:xfrm>
                  <a:custGeom>
                    <a:rect b="b" l="l" r="r" t="t"/>
                    <a:pathLst>
                      <a:path extrusionOk="0" h="386080" w="27940">
                        <a:moveTo>
                          <a:pt x="0" y="27940"/>
                        </a:moveTo>
                        <a:lnTo>
                          <a:pt x="0" y="358140"/>
                        </a:lnTo>
                        <a:cubicBezTo>
                          <a:pt x="0" y="373380"/>
                          <a:pt x="12700" y="386080"/>
                          <a:pt x="27940" y="386080"/>
                        </a:cubicBezTo>
                        <a:lnTo>
                          <a:pt x="27940" y="0"/>
                        </a:lnTo>
                        <a:cubicBezTo>
                          <a:pt x="12700" y="0"/>
                          <a:pt x="0" y="12700"/>
                          <a:pt x="0" y="27940"/>
                        </a:cubicBezTo>
                        <a:close/>
                      </a:path>
                    </a:pathLst>
                  </a:custGeom>
                  <a:solidFill>
                    <a:srgbClr val="2E2E2E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6" name="Google Shape;276;p10"/>
                  <p:cNvSpPr/>
                  <p:nvPr/>
                </p:nvSpPr>
                <p:spPr>
                  <a:xfrm>
                    <a:off x="2638083" y="2162486"/>
                    <a:ext cx="45159" cy="999665"/>
                  </a:xfrm>
                  <a:custGeom>
                    <a:rect b="b" l="l" r="r" t="t"/>
                    <a:pathLst>
                      <a:path extrusionOk="0" h="618490" w="27940">
                        <a:moveTo>
                          <a:pt x="0" y="0"/>
                        </a:moveTo>
                        <a:lnTo>
                          <a:pt x="0" y="618490"/>
                        </a:lnTo>
                        <a:cubicBezTo>
                          <a:pt x="15240" y="618490"/>
                          <a:pt x="27940" y="605790"/>
                          <a:pt x="27940" y="590550"/>
                        </a:cubicBezTo>
                        <a:lnTo>
                          <a:pt x="27940" y="27940"/>
                        </a:lnTo>
                        <a:cubicBezTo>
                          <a:pt x="27940" y="12700"/>
                          <a:pt x="1524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2E2E2E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7" name="Google Shape;277;p10"/>
                  <p:cNvSpPr/>
                  <p:nvPr/>
                </p:nvSpPr>
                <p:spPr>
                  <a:xfrm>
                    <a:off x="-1465262" y="235040"/>
                    <a:ext cx="4062293" cy="8294956"/>
                  </a:xfrm>
                  <a:custGeom>
                    <a:rect b="b" l="l" r="r" t="t"/>
                    <a:pathLst>
                      <a:path extrusionOk="0" h="5132070" w="2513330">
                        <a:moveTo>
                          <a:pt x="2159000" y="0"/>
                        </a:moveTo>
                        <a:lnTo>
                          <a:pt x="354330" y="0"/>
                        </a:lnTo>
                        <a:cubicBezTo>
                          <a:pt x="158750" y="0"/>
                          <a:pt x="0" y="158750"/>
                          <a:pt x="0" y="354330"/>
                        </a:cubicBezTo>
                        <a:lnTo>
                          <a:pt x="0" y="4777740"/>
                        </a:lnTo>
                        <a:cubicBezTo>
                          <a:pt x="0" y="4973320"/>
                          <a:pt x="158750" y="5132070"/>
                          <a:pt x="354330" y="5132070"/>
                        </a:cubicBezTo>
                        <a:lnTo>
                          <a:pt x="2159000" y="5132070"/>
                        </a:lnTo>
                        <a:cubicBezTo>
                          <a:pt x="2354580" y="5132070"/>
                          <a:pt x="2513330" y="4973320"/>
                          <a:pt x="2513330" y="4777740"/>
                        </a:cubicBezTo>
                        <a:lnTo>
                          <a:pt x="2513330" y="354330"/>
                        </a:lnTo>
                        <a:cubicBezTo>
                          <a:pt x="2513330" y="158750"/>
                          <a:pt x="2354580" y="0"/>
                          <a:pt x="2159000" y="0"/>
                        </a:cubicBezTo>
                        <a:close/>
                        <a:moveTo>
                          <a:pt x="1558290" y="162560"/>
                        </a:moveTo>
                        <a:cubicBezTo>
                          <a:pt x="1576070" y="162560"/>
                          <a:pt x="1590040" y="176530"/>
                          <a:pt x="1590040" y="194310"/>
                        </a:cubicBezTo>
                        <a:cubicBezTo>
                          <a:pt x="1590040" y="212090"/>
                          <a:pt x="1576070" y="226060"/>
                          <a:pt x="1558290" y="226060"/>
                        </a:cubicBezTo>
                        <a:cubicBezTo>
                          <a:pt x="1540510" y="226060"/>
                          <a:pt x="1526540" y="212090"/>
                          <a:pt x="1526540" y="194310"/>
                        </a:cubicBezTo>
                        <a:cubicBezTo>
                          <a:pt x="1526540" y="176530"/>
                          <a:pt x="1541780" y="162560"/>
                          <a:pt x="1558290" y="162560"/>
                        </a:cubicBezTo>
                        <a:close/>
                        <a:moveTo>
                          <a:pt x="1089660" y="172720"/>
                        </a:moveTo>
                        <a:lnTo>
                          <a:pt x="1394460" y="172720"/>
                        </a:lnTo>
                        <a:cubicBezTo>
                          <a:pt x="1405890" y="172720"/>
                          <a:pt x="1416050" y="181610"/>
                          <a:pt x="1416050" y="194310"/>
                        </a:cubicBezTo>
                        <a:cubicBezTo>
                          <a:pt x="1416050" y="207010"/>
                          <a:pt x="1405890" y="215900"/>
                          <a:pt x="1394460" y="215900"/>
                        </a:cubicBezTo>
                        <a:lnTo>
                          <a:pt x="1089660" y="215900"/>
                        </a:lnTo>
                        <a:cubicBezTo>
                          <a:pt x="1078230" y="215900"/>
                          <a:pt x="1068070" y="207010"/>
                          <a:pt x="1068070" y="194310"/>
                        </a:cubicBezTo>
                        <a:cubicBezTo>
                          <a:pt x="1068070" y="181610"/>
                          <a:pt x="1078230" y="172720"/>
                          <a:pt x="1089660" y="172720"/>
                        </a:cubicBezTo>
                        <a:close/>
                        <a:moveTo>
                          <a:pt x="2383790" y="4798060"/>
                        </a:moveTo>
                        <a:cubicBezTo>
                          <a:pt x="2383790" y="4913630"/>
                          <a:pt x="2289810" y="5007610"/>
                          <a:pt x="2174240" y="5007610"/>
                        </a:cubicBezTo>
                        <a:lnTo>
                          <a:pt x="341630" y="5007610"/>
                        </a:lnTo>
                        <a:cubicBezTo>
                          <a:pt x="226060" y="5007610"/>
                          <a:pt x="132080" y="4913630"/>
                          <a:pt x="132080" y="4798060"/>
                        </a:cubicBezTo>
                        <a:lnTo>
                          <a:pt x="132080" y="340360"/>
                        </a:lnTo>
                        <a:cubicBezTo>
                          <a:pt x="132080" y="224790"/>
                          <a:pt x="226060" y="130810"/>
                          <a:pt x="341630" y="130810"/>
                        </a:cubicBezTo>
                        <a:lnTo>
                          <a:pt x="614680" y="130810"/>
                        </a:lnTo>
                        <a:lnTo>
                          <a:pt x="614680" y="187960"/>
                        </a:lnTo>
                        <a:cubicBezTo>
                          <a:pt x="614680" y="252730"/>
                          <a:pt x="668020" y="306070"/>
                          <a:pt x="732790" y="306070"/>
                        </a:cubicBezTo>
                        <a:lnTo>
                          <a:pt x="1783080" y="306070"/>
                        </a:lnTo>
                        <a:cubicBezTo>
                          <a:pt x="1847850" y="306070"/>
                          <a:pt x="1901190" y="252730"/>
                          <a:pt x="1901190" y="187960"/>
                        </a:cubicBezTo>
                        <a:lnTo>
                          <a:pt x="1901190" y="130810"/>
                        </a:lnTo>
                        <a:lnTo>
                          <a:pt x="2172970" y="130810"/>
                        </a:lnTo>
                        <a:cubicBezTo>
                          <a:pt x="2288540" y="130810"/>
                          <a:pt x="2382520" y="224790"/>
                          <a:pt x="2382520" y="340360"/>
                        </a:cubicBezTo>
                        <a:lnTo>
                          <a:pt x="2382520" y="479806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8" name="Google Shape;278;p10"/>
                  <p:cNvSpPr/>
                  <p:nvPr/>
                </p:nvSpPr>
                <p:spPr>
                  <a:xfrm>
                    <a:off x="-1506318" y="247317"/>
                    <a:ext cx="4144400" cy="8377066"/>
                  </a:xfrm>
                  <a:custGeom>
                    <a:rect b="b" l="l" r="r" t="t"/>
                    <a:pathLst>
                      <a:path extrusionOk="0" h="5182870" w="2564130">
                        <a:moveTo>
                          <a:pt x="2564130" y="1184910"/>
                        </a:moveTo>
                        <a:lnTo>
                          <a:pt x="2564130" y="379730"/>
                        </a:lnTo>
                        <a:cubicBezTo>
                          <a:pt x="2564130" y="353060"/>
                          <a:pt x="2561590" y="327660"/>
                          <a:pt x="2556510" y="303530"/>
                        </a:cubicBezTo>
                        <a:cubicBezTo>
                          <a:pt x="2553970" y="290830"/>
                          <a:pt x="2551430" y="279400"/>
                          <a:pt x="2547620" y="266700"/>
                        </a:cubicBezTo>
                        <a:cubicBezTo>
                          <a:pt x="2542540" y="248920"/>
                          <a:pt x="2534920" y="231140"/>
                          <a:pt x="2527300" y="214630"/>
                        </a:cubicBezTo>
                        <a:cubicBezTo>
                          <a:pt x="2522220" y="203200"/>
                          <a:pt x="2515870" y="193040"/>
                          <a:pt x="2509520" y="182880"/>
                        </a:cubicBezTo>
                        <a:cubicBezTo>
                          <a:pt x="2503170" y="172720"/>
                          <a:pt x="2496820" y="162560"/>
                          <a:pt x="2489200" y="152400"/>
                        </a:cubicBezTo>
                        <a:cubicBezTo>
                          <a:pt x="2477770" y="137160"/>
                          <a:pt x="2466340" y="124460"/>
                          <a:pt x="2453640" y="110490"/>
                        </a:cubicBezTo>
                        <a:cubicBezTo>
                          <a:pt x="2444750" y="101600"/>
                          <a:pt x="2435860" y="93980"/>
                          <a:pt x="2426970" y="86360"/>
                        </a:cubicBezTo>
                        <a:cubicBezTo>
                          <a:pt x="2360930" y="31750"/>
                          <a:pt x="2277110" y="0"/>
                          <a:pt x="2185670" y="0"/>
                        </a:cubicBezTo>
                        <a:lnTo>
                          <a:pt x="379730" y="0"/>
                        </a:lnTo>
                        <a:cubicBezTo>
                          <a:pt x="288290" y="0"/>
                          <a:pt x="203200" y="33020"/>
                          <a:pt x="138430" y="86360"/>
                        </a:cubicBezTo>
                        <a:cubicBezTo>
                          <a:pt x="129540" y="93980"/>
                          <a:pt x="120650" y="102870"/>
                          <a:pt x="111760" y="110490"/>
                        </a:cubicBezTo>
                        <a:cubicBezTo>
                          <a:pt x="99060" y="123190"/>
                          <a:pt x="86360" y="137160"/>
                          <a:pt x="76200" y="152400"/>
                        </a:cubicBezTo>
                        <a:cubicBezTo>
                          <a:pt x="68580" y="162560"/>
                          <a:pt x="62230" y="172720"/>
                          <a:pt x="55880" y="182880"/>
                        </a:cubicBezTo>
                        <a:cubicBezTo>
                          <a:pt x="49530" y="193040"/>
                          <a:pt x="43180" y="204470"/>
                          <a:pt x="38100" y="214630"/>
                        </a:cubicBezTo>
                        <a:cubicBezTo>
                          <a:pt x="29210" y="232410"/>
                          <a:pt x="22860" y="248920"/>
                          <a:pt x="16510" y="266700"/>
                        </a:cubicBezTo>
                        <a:cubicBezTo>
                          <a:pt x="12700" y="279400"/>
                          <a:pt x="10160" y="290830"/>
                          <a:pt x="7620" y="303530"/>
                        </a:cubicBezTo>
                        <a:cubicBezTo>
                          <a:pt x="2540" y="327660"/>
                          <a:pt x="0" y="354330"/>
                          <a:pt x="0" y="379730"/>
                        </a:cubicBezTo>
                        <a:lnTo>
                          <a:pt x="0" y="4803140"/>
                        </a:lnTo>
                        <a:cubicBezTo>
                          <a:pt x="0" y="5012690"/>
                          <a:pt x="170180" y="5182870"/>
                          <a:pt x="379730" y="5182870"/>
                        </a:cubicBezTo>
                        <a:lnTo>
                          <a:pt x="2184400" y="5182870"/>
                        </a:lnTo>
                        <a:cubicBezTo>
                          <a:pt x="2393950" y="5182870"/>
                          <a:pt x="2564130" y="5012690"/>
                          <a:pt x="2564130" y="4803140"/>
                        </a:cubicBezTo>
                        <a:lnTo>
                          <a:pt x="2564130" y="1184910"/>
                        </a:lnTo>
                        <a:close/>
                        <a:moveTo>
                          <a:pt x="2538730" y="1184910"/>
                        </a:moveTo>
                        <a:lnTo>
                          <a:pt x="2538730" y="4804410"/>
                        </a:lnTo>
                        <a:cubicBezTo>
                          <a:pt x="2538730" y="4999990"/>
                          <a:pt x="2379980" y="5158740"/>
                          <a:pt x="2184400" y="5158740"/>
                        </a:cubicBezTo>
                        <a:lnTo>
                          <a:pt x="379730" y="5158740"/>
                        </a:lnTo>
                        <a:cubicBezTo>
                          <a:pt x="184150" y="5158740"/>
                          <a:pt x="25400" y="4999990"/>
                          <a:pt x="25400" y="4804410"/>
                        </a:cubicBezTo>
                        <a:lnTo>
                          <a:pt x="25400" y="381000"/>
                        </a:lnTo>
                        <a:cubicBezTo>
                          <a:pt x="25400" y="184150"/>
                          <a:pt x="184150" y="25400"/>
                          <a:pt x="379730" y="25400"/>
                        </a:cubicBezTo>
                        <a:lnTo>
                          <a:pt x="2184400" y="25400"/>
                        </a:lnTo>
                        <a:cubicBezTo>
                          <a:pt x="2379980" y="25400"/>
                          <a:pt x="2538730" y="184150"/>
                          <a:pt x="2538730" y="379730"/>
                        </a:cubicBezTo>
                        <a:lnTo>
                          <a:pt x="2538730" y="1184910"/>
                        </a:lnTo>
                        <a:close/>
                      </a:path>
                    </a:pathLst>
                  </a:custGeom>
                  <a:solidFill>
                    <a:srgbClr val="555555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pic>
            <p:nvPicPr>
              <p:cNvPr id="279" name="Google Shape;279;p10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8019860" y="3224748"/>
                <a:ext cx="3429176" cy="265443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80" name="Google Shape;280;p10"/>
          <p:cNvGrpSpPr/>
          <p:nvPr/>
        </p:nvGrpSpPr>
        <p:grpSpPr>
          <a:xfrm>
            <a:off x="2562860" y="803275"/>
            <a:ext cx="2533015" cy="1452880"/>
            <a:chOff x="7913" y="1366"/>
            <a:chExt cx="11090" cy="6361"/>
          </a:xfrm>
        </p:grpSpPr>
        <p:pic>
          <p:nvPicPr>
            <p:cNvPr id="281" name="Google Shape;281;p10"/>
            <p:cNvPicPr preferRelativeResize="0"/>
            <p:nvPr/>
          </p:nvPicPr>
          <p:blipFill rotWithShape="1">
            <a:blip r:embed="rId8">
              <a:alphaModFix/>
            </a:blip>
            <a:srcRect b="8399" l="-12" r="8078" t="10913"/>
            <a:stretch/>
          </p:blipFill>
          <p:spPr>
            <a:xfrm>
              <a:off x="9245" y="1895"/>
              <a:ext cx="8536" cy="447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82" name="Google Shape;282;p10"/>
            <p:cNvGrpSpPr/>
            <p:nvPr/>
          </p:nvGrpSpPr>
          <p:grpSpPr>
            <a:xfrm>
              <a:off x="7913" y="1366"/>
              <a:ext cx="11090" cy="6361"/>
              <a:chOff x="5805539" y="1073478"/>
              <a:chExt cx="9146584" cy="5246370"/>
            </a:xfrm>
          </p:grpSpPr>
          <p:sp>
            <p:nvSpPr>
              <p:cNvPr id="283" name="Google Shape;283;p10"/>
              <p:cNvSpPr/>
              <p:nvPr/>
            </p:nvSpPr>
            <p:spPr>
              <a:xfrm>
                <a:off x="9771242" y="6057893"/>
                <a:ext cx="1213723" cy="110603"/>
              </a:xfrm>
              <a:custGeom>
                <a:rect b="b" l="l" r="r" t="t"/>
                <a:pathLst>
                  <a:path extrusionOk="0" h="96520" w="1059180">
                    <a:moveTo>
                      <a:pt x="96520" y="96520"/>
                    </a:moveTo>
                    <a:lnTo>
                      <a:pt x="963930" y="96520"/>
                    </a:lnTo>
                    <a:cubicBezTo>
                      <a:pt x="1017270" y="96520"/>
                      <a:pt x="1059180" y="53340"/>
                      <a:pt x="1059180" y="1270"/>
                    </a:cubicBezTo>
                    <a:lnTo>
                      <a:pt x="1059180" y="0"/>
                    </a:lnTo>
                    <a:lnTo>
                      <a:pt x="0" y="0"/>
                    </a:lnTo>
                    <a:lnTo>
                      <a:pt x="0" y="1270"/>
                    </a:lnTo>
                    <a:cubicBezTo>
                      <a:pt x="0" y="53340"/>
                      <a:pt x="43180" y="96520"/>
                      <a:pt x="96520" y="9652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10"/>
              <p:cNvSpPr/>
              <p:nvPr/>
            </p:nvSpPr>
            <p:spPr>
              <a:xfrm>
                <a:off x="5993273" y="6279099"/>
                <a:ext cx="8771116" cy="40749"/>
              </a:xfrm>
              <a:custGeom>
                <a:rect b="b" l="l" r="r" t="t"/>
                <a:pathLst>
                  <a:path extrusionOk="0" h="35560" w="7654290">
                    <a:moveTo>
                      <a:pt x="0" y="0"/>
                    </a:moveTo>
                    <a:cubicBezTo>
                      <a:pt x="0" y="20320"/>
                      <a:pt x="16510" y="35560"/>
                      <a:pt x="35560" y="35560"/>
                    </a:cubicBezTo>
                    <a:lnTo>
                      <a:pt x="7618730" y="35560"/>
                    </a:lnTo>
                    <a:cubicBezTo>
                      <a:pt x="7639050" y="35560"/>
                      <a:pt x="7654290" y="19050"/>
                      <a:pt x="765429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85" name="Google Shape;285;p10"/>
              <p:cNvGrpSpPr/>
              <p:nvPr/>
            </p:nvGrpSpPr>
            <p:grpSpPr>
              <a:xfrm>
                <a:off x="5805539" y="1073478"/>
                <a:ext cx="9146584" cy="5205621"/>
                <a:chOff x="5805539" y="1073478"/>
                <a:chExt cx="9146584" cy="5205621"/>
              </a:xfrm>
            </p:grpSpPr>
            <p:sp>
              <p:nvSpPr>
                <p:cNvPr id="286" name="Google Shape;286;p10"/>
                <p:cNvSpPr/>
                <p:nvPr/>
              </p:nvSpPr>
              <p:spPr>
                <a:xfrm>
                  <a:off x="6683087" y="1098218"/>
                  <a:ext cx="7392943" cy="4958220"/>
                </a:xfrm>
                <a:custGeom>
                  <a:rect b="b" l="l" r="r" t="t"/>
                  <a:pathLst>
                    <a:path extrusionOk="0" h="4326890" w="6451600">
                      <a:moveTo>
                        <a:pt x="6224270" y="0"/>
                      </a:moveTo>
                      <a:lnTo>
                        <a:pt x="226060" y="0"/>
                      </a:lnTo>
                      <a:cubicBezTo>
                        <a:pt x="101600" y="0"/>
                        <a:pt x="0" y="101600"/>
                        <a:pt x="0" y="226060"/>
                      </a:cubicBezTo>
                      <a:lnTo>
                        <a:pt x="0" y="4326890"/>
                      </a:lnTo>
                      <a:lnTo>
                        <a:pt x="6451601" y="4326890"/>
                      </a:lnTo>
                      <a:lnTo>
                        <a:pt x="6451601" y="226060"/>
                      </a:lnTo>
                      <a:cubicBezTo>
                        <a:pt x="6450331" y="101600"/>
                        <a:pt x="6348731" y="0"/>
                        <a:pt x="6224270" y="0"/>
                      </a:cubicBezTo>
                      <a:close/>
                      <a:moveTo>
                        <a:pt x="6252210" y="4043680"/>
                      </a:moveTo>
                      <a:lnTo>
                        <a:pt x="196851" y="4043680"/>
                      </a:lnTo>
                      <a:lnTo>
                        <a:pt x="196851" y="255270"/>
                      </a:lnTo>
                      <a:lnTo>
                        <a:pt x="6252210" y="255270"/>
                      </a:lnTo>
                      <a:lnTo>
                        <a:pt x="6252210" y="4043680"/>
                      </a:lnTo>
                      <a:close/>
                    </a:path>
                  </a:pathLst>
                </a:custGeom>
                <a:solidFill>
                  <a:srgbClr val="242424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7" name="Google Shape;287;p10"/>
                <p:cNvSpPr/>
                <p:nvPr/>
              </p:nvSpPr>
              <p:spPr>
                <a:xfrm>
                  <a:off x="5805539" y="1073478"/>
                  <a:ext cx="9146584" cy="5205621"/>
                </a:xfrm>
                <a:custGeom>
                  <a:rect b="b" l="l" r="r" t="t"/>
                  <a:pathLst>
                    <a:path extrusionOk="0" h="4542790" w="7981950">
                      <a:moveTo>
                        <a:pt x="7239000" y="4348480"/>
                      </a:moveTo>
                      <a:lnTo>
                        <a:pt x="7239000" y="243840"/>
                      </a:lnTo>
                      <a:cubicBezTo>
                        <a:pt x="7239000" y="109220"/>
                        <a:pt x="7129780" y="0"/>
                        <a:pt x="6995160" y="0"/>
                      </a:cubicBezTo>
                      <a:lnTo>
                        <a:pt x="985520" y="0"/>
                      </a:lnTo>
                      <a:cubicBezTo>
                        <a:pt x="852170" y="0"/>
                        <a:pt x="742950" y="109220"/>
                        <a:pt x="742950" y="243840"/>
                      </a:cubicBezTo>
                      <a:lnTo>
                        <a:pt x="742950" y="4349750"/>
                      </a:lnTo>
                      <a:lnTo>
                        <a:pt x="0" y="4349750"/>
                      </a:lnTo>
                      <a:lnTo>
                        <a:pt x="0" y="4447540"/>
                      </a:lnTo>
                      <a:cubicBezTo>
                        <a:pt x="0" y="4500880"/>
                        <a:pt x="43180" y="4542790"/>
                        <a:pt x="95250" y="4542790"/>
                      </a:cubicBezTo>
                      <a:lnTo>
                        <a:pt x="7886700" y="4542790"/>
                      </a:lnTo>
                      <a:cubicBezTo>
                        <a:pt x="7940040" y="4542790"/>
                        <a:pt x="7981950" y="4499610"/>
                        <a:pt x="7981950" y="4447540"/>
                      </a:cubicBezTo>
                      <a:lnTo>
                        <a:pt x="7981950" y="4349750"/>
                      </a:lnTo>
                      <a:lnTo>
                        <a:pt x="7239000" y="4349750"/>
                      </a:lnTo>
                      <a:close/>
                      <a:moveTo>
                        <a:pt x="4519930" y="4348480"/>
                      </a:moveTo>
                      <a:lnTo>
                        <a:pt x="4519930" y="4349750"/>
                      </a:lnTo>
                      <a:cubicBezTo>
                        <a:pt x="4519930" y="4403090"/>
                        <a:pt x="4476750" y="4445000"/>
                        <a:pt x="4424680" y="4445000"/>
                      </a:cubicBezTo>
                      <a:lnTo>
                        <a:pt x="3557270" y="4445000"/>
                      </a:lnTo>
                      <a:cubicBezTo>
                        <a:pt x="3503930" y="4445000"/>
                        <a:pt x="3462020" y="4401820"/>
                        <a:pt x="3462020" y="4349750"/>
                      </a:cubicBezTo>
                      <a:lnTo>
                        <a:pt x="3462020" y="4348480"/>
                      </a:lnTo>
                      <a:lnTo>
                        <a:pt x="765810" y="4348480"/>
                      </a:lnTo>
                      <a:lnTo>
                        <a:pt x="765810" y="247650"/>
                      </a:lnTo>
                      <a:cubicBezTo>
                        <a:pt x="765810" y="123190"/>
                        <a:pt x="867410" y="21590"/>
                        <a:pt x="991870" y="21590"/>
                      </a:cubicBezTo>
                      <a:lnTo>
                        <a:pt x="6990080" y="21590"/>
                      </a:lnTo>
                      <a:cubicBezTo>
                        <a:pt x="7114539" y="21590"/>
                        <a:pt x="7216139" y="123190"/>
                        <a:pt x="7216139" y="247650"/>
                      </a:cubicBezTo>
                      <a:lnTo>
                        <a:pt x="7216139" y="4348480"/>
                      </a:lnTo>
                      <a:lnTo>
                        <a:pt x="4519930" y="4348480"/>
                      </a:lnTo>
                      <a:close/>
                    </a:path>
                  </a:pathLst>
                </a:custGeom>
                <a:solidFill>
                  <a:srgbClr val="E9E9E9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288" name="Google Shape;288;p10"/>
          <p:cNvGrpSpPr/>
          <p:nvPr/>
        </p:nvGrpSpPr>
        <p:grpSpPr>
          <a:xfrm>
            <a:off x="2007235" y="1035050"/>
            <a:ext cx="849865" cy="1692910"/>
            <a:chOff x="6979" y="3527"/>
            <a:chExt cx="3619" cy="7158"/>
          </a:xfrm>
        </p:grpSpPr>
        <p:pic>
          <p:nvPicPr>
            <p:cNvPr id="289" name="Google Shape;289;p10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7233" y="3749"/>
              <a:ext cx="3147" cy="681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90" name="Google Shape;290;p10"/>
            <p:cNvGrpSpPr/>
            <p:nvPr/>
          </p:nvGrpSpPr>
          <p:grpSpPr>
            <a:xfrm>
              <a:off x="6979" y="3527"/>
              <a:ext cx="3619" cy="7158"/>
              <a:chOff x="-1551477" y="247317"/>
              <a:chExt cx="4234719" cy="8377066"/>
            </a:xfrm>
          </p:grpSpPr>
          <p:sp>
            <p:nvSpPr>
              <p:cNvPr id="291" name="Google Shape;291;p10"/>
              <p:cNvSpPr/>
              <p:nvPr/>
            </p:nvSpPr>
            <p:spPr>
              <a:xfrm>
                <a:off x="261057" y="567538"/>
                <a:ext cx="562440" cy="69792"/>
              </a:xfrm>
              <a:custGeom>
                <a:rect b="b" l="l" r="r" t="t"/>
                <a:pathLst>
                  <a:path extrusionOk="0" h="43180" w="347980">
                    <a:moveTo>
                      <a:pt x="326390" y="0"/>
                    </a:moveTo>
                    <a:lnTo>
                      <a:pt x="21590" y="0"/>
                    </a:lnTo>
                    <a:cubicBezTo>
                      <a:pt x="10160" y="0"/>
                      <a:pt x="0" y="8890"/>
                      <a:pt x="0" y="21590"/>
                    </a:cubicBezTo>
                    <a:cubicBezTo>
                      <a:pt x="0" y="34290"/>
                      <a:pt x="10160" y="43180"/>
                      <a:pt x="21590" y="43180"/>
                    </a:cubicBezTo>
                    <a:lnTo>
                      <a:pt x="326390" y="43180"/>
                    </a:lnTo>
                    <a:cubicBezTo>
                      <a:pt x="337820" y="43180"/>
                      <a:pt x="347980" y="34290"/>
                      <a:pt x="347980" y="21590"/>
                    </a:cubicBezTo>
                    <a:cubicBezTo>
                      <a:pt x="347980" y="8890"/>
                      <a:pt x="337820" y="0"/>
                      <a:pt x="326390" y="0"/>
                    </a:cubicBezTo>
                    <a:close/>
                  </a:path>
                </a:pathLst>
              </a:custGeom>
              <a:solidFill>
                <a:srgbClr val="55555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10"/>
              <p:cNvSpPr/>
              <p:nvPr/>
            </p:nvSpPr>
            <p:spPr>
              <a:xfrm>
                <a:off x="999547" y="551034"/>
                <a:ext cx="107704" cy="102800"/>
              </a:xfrm>
              <a:custGeom>
                <a:rect b="b" l="l" r="r" t="t"/>
                <a:pathLst>
                  <a:path extrusionOk="0" h="63602" w="66636">
                    <a:moveTo>
                      <a:pt x="33318" y="51"/>
                    </a:moveTo>
                    <a:cubicBezTo>
                      <a:pt x="21941" y="0"/>
                      <a:pt x="11406" y="6040"/>
                      <a:pt x="5703" y="15885"/>
                    </a:cubicBezTo>
                    <a:cubicBezTo>
                      <a:pt x="0" y="25729"/>
                      <a:pt x="0" y="37873"/>
                      <a:pt x="5703" y="47717"/>
                    </a:cubicBezTo>
                    <a:cubicBezTo>
                      <a:pt x="11406" y="57562"/>
                      <a:pt x="21941" y="63602"/>
                      <a:pt x="33318" y="63551"/>
                    </a:cubicBezTo>
                    <a:cubicBezTo>
                      <a:pt x="44695" y="63602"/>
                      <a:pt x="55230" y="57562"/>
                      <a:pt x="60933" y="47717"/>
                    </a:cubicBezTo>
                    <a:cubicBezTo>
                      <a:pt x="66636" y="37873"/>
                      <a:pt x="66636" y="25729"/>
                      <a:pt x="60933" y="15885"/>
                    </a:cubicBezTo>
                    <a:cubicBezTo>
                      <a:pt x="55230" y="6040"/>
                      <a:pt x="44695" y="0"/>
                      <a:pt x="33318" y="51"/>
                    </a:cubicBezTo>
                    <a:close/>
                  </a:path>
                </a:pathLst>
              </a:custGeom>
              <a:solidFill>
                <a:srgbClr val="55555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10"/>
              <p:cNvSpPr/>
              <p:nvPr/>
            </p:nvSpPr>
            <p:spPr>
              <a:xfrm>
                <a:off x="-1551477" y="1355775"/>
                <a:ext cx="45159" cy="344854"/>
              </a:xfrm>
              <a:custGeom>
                <a:rect b="b" l="l" r="r" t="t"/>
                <a:pathLst>
                  <a:path extrusionOk="0" h="213360" w="27940">
                    <a:moveTo>
                      <a:pt x="0" y="26670"/>
                    </a:moveTo>
                    <a:lnTo>
                      <a:pt x="0" y="185420"/>
                    </a:lnTo>
                    <a:cubicBezTo>
                      <a:pt x="0" y="200660"/>
                      <a:pt x="12700" y="213360"/>
                      <a:pt x="27940" y="21336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10"/>
              <p:cNvSpPr/>
              <p:nvPr/>
            </p:nvSpPr>
            <p:spPr>
              <a:xfrm>
                <a:off x="-1551477" y="1957216"/>
                <a:ext cx="45159" cy="621968"/>
              </a:xfrm>
              <a:custGeom>
                <a:rect b="b" l="l" r="r" t="t"/>
                <a:pathLst>
                  <a:path extrusionOk="0" h="384810" w="27940">
                    <a:moveTo>
                      <a:pt x="0" y="26670"/>
                    </a:moveTo>
                    <a:lnTo>
                      <a:pt x="0" y="356870"/>
                    </a:lnTo>
                    <a:cubicBezTo>
                      <a:pt x="0" y="372110"/>
                      <a:pt x="12700" y="384810"/>
                      <a:pt x="27940" y="38481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10"/>
              <p:cNvSpPr/>
              <p:nvPr/>
            </p:nvSpPr>
            <p:spPr>
              <a:xfrm>
                <a:off x="-1551477" y="2714662"/>
                <a:ext cx="45159" cy="624021"/>
              </a:xfrm>
              <a:custGeom>
                <a:rect b="b" l="l" r="r" t="t"/>
                <a:pathLst>
                  <a:path extrusionOk="0" h="386080" w="27940">
                    <a:moveTo>
                      <a:pt x="0" y="27940"/>
                    </a:moveTo>
                    <a:lnTo>
                      <a:pt x="0" y="358140"/>
                    </a:lnTo>
                    <a:cubicBezTo>
                      <a:pt x="0" y="373380"/>
                      <a:pt x="12700" y="386080"/>
                      <a:pt x="27940" y="386080"/>
                    </a:cubicBezTo>
                    <a:lnTo>
                      <a:pt x="27940" y="0"/>
                    </a:lnTo>
                    <a:cubicBezTo>
                      <a:pt x="12700" y="0"/>
                      <a:pt x="0" y="12700"/>
                      <a:pt x="0" y="27940"/>
                    </a:cubicBez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10"/>
              <p:cNvSpPr/>
              <p:nvPr/>
            </p:nvSpPr>
            <p:spPr>
              <a:xfrm>
                <a:off x="2638083" y="2162486"/>
                <a:ext cx="45159" cy="999665"/>
              </a:xfrm>
              <a:custGeom>
                <a:rect b="b" l="l" r="r" t="t"/>
                <a:pathLst>
                  <a:path extrusionOk="0" h="618490" w="27940">
                    <a:moveTo>
                      <a:pt x="0" y="0"/>
                    </a:moveTo>
                    <a:lnTo>
                      <a:pt x="0" y="618490"/>
                    </a:lnTo>
                    <a:cubicBezTo>
                      <a:pt x="15240" y="618490"/>
                      <a:pt x="27940" y="605790"/>
                      <a:pt x="27940" y="590550"/>
                    </a:cubicBezTo>
                    <a:lnTo>
                      <a:pt x="27940" y="27940"/>
                    </a:lnTo>
                    <a:cubicBezTo>
                      <a:pt x="27940" y="12700"/>
                      <a:pt x="15240" y="0"/>
                      <a:pt x="0" y="0"/>
                    </a:cubicBez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10"/>
              <p:cNvSpPr/>
              <p:nvPr/>
            </p:nvSpPr>
            <p:spPr>
              <a:xfrm>
                <a:off x="-1444403" y="288371"/>
                <a:ext cx="4062292" cy="8294958"/>
              </a:xfrm>
              <a:custGeom>
                <a:rect b="b" l="l" r="r" t="t"/>
                <a:pathLst>
                  <a:path extrusionOk="0" h="5132070" w="2513330">
                    <a:moveTo>
                      <a:pt x="2159000" y="0"/>
                    </a:moveTo>
                    <a:lnTo>
                      <a:pt x="354330" y="0"/>
                    </a:lnTo>
                    <a:cubicBezTo>
                      <a:pt x="158750" y="0"/>
                      <a:pt x="0" y="158750"/>
                      <a:pt x="0" y="354330"/>
                    </a:cubicBezTo>
                    <a:lnTo>
                      <a:pt x="0" y="4777740"/>
                    </a:lnTo>
                    <a:cubicBezTo>
                      <a:pt x="0" y="4973320"/>
                      <a:pt x="158750" y="5132070"/>
                      <a:pt x="354330" y="5132070"/>
                    </a:cubicBezTo>
                    <a:lnTo>
                      <a:pt x="2159000" y="5132070"/>
                    </a:lnTo>
                    <a:cubicBezTo>
                      <a:pt x="2354580" y="5132070"/>
                      <a:pt x="2513330" y="4973320"/>
                      <a:pt x="2513330" y="4777740"/>
                    </a:cubicBezTo>
                    <a:lnTo>
                      <a:pt x="2513330" y="354330"/>
                    </a:lnTo>
                    <a:cubicBezTo>
                      <a:pt x="2513330" y="158750"/>
                      <a:pt x="2354580" y="0"/>
                      <a:pt x="2159000" y="0"/>
                    </a:cubicBezTo>
                    <a:close/>
                    <a:moveTo>
                      <a:pt x="1558290" y="162560"/>
                    </a:moveTo>
                    <a:cubicBezTo>
                      <a:pt x="1576070" y="162560"/>
                      <a:pt x="1590040" y="176530"/>
                      <a:pt x="1590040" y="194310"/>
                    </a:cubicBezTo>
                    <a:cubicBezTo>
                      <a:pt x="1590040" y="212090"/>
                      <a:pt x="1576070" y="226060"/>
                      <a:pt x="1558290" y="226060"/>
                    </a:cubicBezTo>
                    <a:cubicBezTo>
                      <a:pt x="1540510" y="226060"/>
                      <a:pt x="1526540" y="212090"/>
                      <a:pt x="1526540" y="194310"/>
                    </a:cubicBezTo>
                    <a:cubicBezTo>
                      <a:pt x="1526540" y="176530"/>
                      <a:pt x="1541780" y="162560"/>
                      <a:pt x="1558290" y="162560"/>
                    </a:cubicBezTo>
                    <a:close/>
                    <a:moveTo>
                      <a:pt x="1089660" y="172720"/>
                    </a:moveTo>
                    <a:lnTo>
                      <a:pt x="1394460" y="172720"/>
                    </a:lnTo>
                    <a:cubicBezTo>
                      <a:pt x="1405890" y="172720"/>
                      <a:pt x="1416050" y="181610"/>
                      <a:pt x="1416050" y="194310"/>
                    </a:cubicBezTo>
                    <a:cubicBezTo>
                      <a:pt x="1416050" y="207010"/>
                      <a:pt x="1405890" y="215900"/>
                      <a:pt x="1394460" y="215900"/>
                    </a:cubicBezTo>
                    <a:lnTo>
                      <a:pt x="1089660" y="215900"/>
                    </a:lnTo>
                    <a:cubicBezTo>
                      <a:pt x="1078230" y="215900"/>
                      <a:pt x="1068070" y="207010"/>
                      <a:pt x="1068070" y="194310"/>
                    </a:cubicBezTo>
                    <a:cubicBezTo>
                      <a:pt x="1068070" y="181610"/>
                      <a:pt x="1078230" y="172720"/>
                      <a:pt x="1089660" y="172720"/>
                    </a:cubicBezTo>
                    <a:close/>
                    <a:moveTo>
                      <a:pt x="2383790" y="4798060"/>
                    </a:moveTo>
                    <a:cubicBezTo>
                      <a:pt x="2383790" y="4913630"/>
                      <a:pt x="2289810" y="5007610"/>
                      <a:pt x="2174240" y="5007610"/>
                    </a:cubicBezTo>
                    <a:lnTo>
                      <a:pt x="341630" y="5007610"/>
                    </a:lnTo>
                    <a:cubicBezTo>
                      <a:pt x="226060" y="5007610"/>
                      <a:pt x="132080" y="4913630"/>
                      <a:pt x="132080" y="4798060"/>
                    </a:cubicBezTo>
                    <a:lnTo>
                      <a:pt x="132080" y="340360"/>
                    </a:lnTo>
                    <a:cubicBezTo>
                      <a:pt x="132080" y="224790"/>
                      <a:pt x="226060" y="130810"/>
                      <a:pt x="341630" y="130810"/>
                    </a:cubicBezTo>
                    <a:lnTo>
                      <a:pt x="614680" y="130810"/>
                    </a:lnTo>
                    <a:lnTo>
                      <a:pt x="614680" y="187960"/>
                    </a:lnTo>
                    <a:cubicBezTo>
                      <a:pt x="614680" y="252730"/>
                      <a:pt x="668020" y="306070"/>
                      <a:pt x="732790" y="306070"/>
                    </a:cubicBezTo>
                    <a:lnTo>
                      <a:pt x="1783080" y="306070"/>
                    </a:lnTo>
                    <a:cubicBezTo>
                      <a:pt x="1847850" y="306070"/>
                      <a:pt x="1901190" y="252730"/>
                      <a:pt x="1901190" y="187960"/>
                    </a:cubicBezTo>
                    <a:lnTo>
                      <a:pt x="1901190" y="130810"/>
                    </a:lnTo>
                    <a:lnTo>
                      <a:pt x="2172970" y="130810"/>
                    </a:lnTo>
                    <a:cubicBezTo>
                      <a:pt x="2288540" y="130810"/>
                      <a:pt x="2382520" y="224790"/>
                      <a:pt x="2382520" y="340360"/>
                    </a:cubicBezTo>
                    <a:lnTo>
                      <a:pt x="2382520" y="479806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10"/>
              <p:cNvSpPr/>
              <p:nvPr/>
            </p:nvSpPr>
            <p:spPr>
              <a:xfrm>
                <a:off x="-1506318" y="247317"/>
                <a:ext cx="4144400" cy="8377066"/>
              </a:xfrm>
              <a:custGeom>
                <a:rect b="b" l="l" r="r" t="t"/>
                <a:pathLst>
                  <a:path extrusionOk="0" h="5182870" w="2564130">
                    <a:moveTo>
                      <a:pt x="2564130" y="1184910"/>
                    </a:moveTo>
                    <a:lnTo>
                      <a:pt x="2564130" y="379730"/>
                    </a:lnTo>
                    <a:cubicBezTo>
                      <a:pt x="2564130" y="353060"/>
                      <a:pt x="2561590" y="327660"/>
                      <a:pt x="2556510" y="303530"/>
                    </a:cubicBezTo>
                    <a:cubicBezTo>
                      <a:pt x="2553970" y="290830"/>
                      <a:pt x="2551430" y="279400"/>
                      <a:pt x="2547620" y="266700"/>
                    </a:cubicBezTo>
                    <a:cubicBezTo>
                      <a:pt x="2542540" y="248920"/>
                      <a:pt x="2534920" y="231140"/>
                      <a:pt x="2527300" y="214630"/>
                    </a:cubicBezTo>
                    <a:cubicBezTo>
                      <a:pt x="2522220" y="203200"/>
                      <a:pt x="2515870" y="193040"/>
                      <a:pt x="2509520" y="182880"/>
                    </a:cubicBezTo>
                    <a:cubicBezTo>
                      <a:pt x="2503170" y="172720"/>
                      <a:pt x="2496820" y="162560"/>
                      <a:pt x="2489200" y="152400"/>
                    </a:cubicBezTo>
                    <a:cubicBezTo>
                      <a:pt x="2477770" y="137160"/>
                      <a:pt x="2466340" y="124460"/>
                      <a:pt x="2453640" y="110490"/>
                    </a:cubicBezTo>
                    <a:cubicBezTo>
                      <a:pt x="2444750" y="101600"/>
                      <a:pt x="2435860" y="93980"/>
                      <a:pt x="2426970" y="86360"/>
                    </a:cubicBezTo>
                    <a:cubicBezTo>
                      <a:pt x="2360930" y="31750"/>
                      <a:pt x="2277110" y="0"/>
                      <a:pt x="2185670" y="0"/>
                    </a:cubicBezTo>
                    <a:lnTo>
                      <a:pt x="379730" y="0"/>
                    </a:lnTo>
                    <a:cubicBezTo>
                      <a:pt x="288290" y="0"/>
                      <a:pt x="203200" y="33020"/>
                      <a:pt x="138430" y="86360"/>
                    </a:cubicBezTo>
                    <a:cubicBezTo>
                      <a:pt x="129540" y="93980"/>
                      <a:pt x="120650" y="102870"/>
                      <a:pt x="111760" y="110490"/>
                    </a:cubicBezTo>
                    <a:cubicBezTo>
                      <a:pt x="99060" y="123190"/>
                      <a:pt x="86360" y="137160"/>
                      <a:pt x="76200" y="152400"/>
                    </a:cubicBezTo>
                    <a:cubicBezTo>
                      <a:pt x="68580" y="162560"/>
                      <a:pt x="62230" y="172720"/>
                      <a:pt x="55880" y="182880"/>
                    </a:cubicBezTo>
                    <a:cubicBezTo>
                      <a:pt x="49530" y="193040"/>
                      <a:pt x="43180" y="204470"/>
                      <a:pt x="38100" y="214630"/>
                    </a:cubicBezTo>
                    <a:cubicBezTo>
                      <a:pt x="29210" y="232410"/>
                      <a:pt x="22860" y="248920"/>
                      <a:pt x="16510" y="266700"/>
                    </a:cubicBezTo>
                    <a:cubicBezTo>
                      <a:pt x="12700" y="279400"/>
                      <a:pt x="10160" y="290830"/>
                      <a:pt x="7620" y="303530"/>
                    </a:cubicBezTo>
                    <a:cubicBezTo>
                      <a:pt x="2540" y="327660"/>
                      <a:pt x="0" y="354330"/>
                      <a:pt x="0" y="379730"/>
                    </a:cubicBezTo>
                    <a:lnTo>
                      <a:pt x="0" y="4803140"/>
                    </a:lnTo>
                    <a:cubicBezTo>
                      <a:pt x="0" y="5012690"/>
                      <a:pt x="170180" y="5182870"/>
                      <a:pt x="379730" y="5182870"/>
                    </a:cubicBezTo>
                    <a:lnTo>
                      <a:pt x="2184400" y="5182870"/>
                    </a:lnTo>
                    <a:cubicBezTo>
                      <a:pt x="2393950" y="5182870"/>
                      <a:pt x="2564130" y="5012690"/>
                      <a:pt x="2564130" y="4803140"/>
                    </a:cubicBezTo>
                    <a:lnTo>
                      <a:pt x="2564130" y="1184910"/>
                    </a:lnTo>
                    <a:close/>
                    <a:moveTo>
                      <a:pt x="2538730" y="1184910"/>
                    </a:moveTo>
                    <a:lnTo>
                      <a:pt x="2538730" y="4804410"/>
                    </a:lnTo>
                    <a:cubicBezTo>
                      <a:pt x="2538730" y="4999990"/>
                      <a:pt x="2379980" y="5158740"/>
                      <a:pt x="2184400" y="5158740"/>
                    </a:cubicBezTo>
                    <a:lnTo>
                      <a:pt x="379730" y="5158740"/>
                    </a:lnTo>
                    <a:cubicBezTo>
                      <a:pt x="184150" y="5158740"/>
                      <a:pt x="25400" y="4999990"/>
                      <a:pt x="25400" y="4804410"/>
                    </a:cubicBezTo>
                    <a:lnTo>
                      <a:pt x="25400" y="381000"/>
                    </a:lnTo>
                    <a:cubicBezTo>
                      <a:pt x="25400" y="184150"/>
                      <a:pt x="184150" y="25400"/>
                      <a:pt x="379730" y="25400"/>
                    </a:cubicBezTo>
                    <a:lnTo>
                      <a:pt x="2184400" y="25400"/>
                    </a:lnTo>
                    <a:cubicBezTo>
                      <a:pt x="2379980" y="25400"/>
                      <a:pt x="2538730" y="184150"/>
                      <a:pt x="2538730" y="379730"/>
                    </a:cubicBezTo>
                    <a:lnTo>
                      <a:pt x="2538730" y="1184910"/>
                    </a:lnTo>
                    <a:close/>
                  </a:path>
                </a:pathLst>
              </a:custGeom>
              <a:solidFill>
                <a:srgbClr val="55555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99" name="Google Shape;299;p10"/>
          <p:cNvSpPr txBox="1"/>
          <p:nvPr/>
        </p:nvSpPr>
        <p:spPr>
          <a:xfrm>
            <a:off x="5327015" y="923925"/>
            <a:ext cx="1037590" cy="581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rgbClr val="D8D8D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</a:t>
            </a:r>
            <a:endParaRPr b="1" i="0" sz="3200" u="none" cap="none" strike="noStrike">
              <a:solidFill>
                <a:srgbClr val="D8D8D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ix149" id="304" name="Google Shape;304;p11"/>
          <p:cNvPicPr preferRelativeResize="0"/>
          <p:nvPr/>
        </p:nvPicPr>
        <p:blipFill rotWithShape="1">
          <a:blip r:embed="rId3">
            <a:alphaModFix/>
          </a:blip>
          <a:srcRect b="19305" l="0" r="0" t="21239"/>
          <a:stretch/>
        </p:blipFill>
        <p:spPr>
          <a:xfrm>
            <a:off x="-144780" y="0"/>
            <a:ext cx="12482195" cy="7421364"/>
          </a:xfrm>
          <a:prstGeom prst="rect">
            <a:avLst/>
          </a:prstGeom>
          <a:blipFill rotWithShape="1">
            <a:blip r:embed="rId4">
              <a:alphaModFix/>
            </a:blip>
            <a:tile algn="tl" flip="none" tx="0" sx="100000" ty="0" sy="100000"/>
          </a:blipFill>
          <a:ln>
            <a:noFill/>
          </a:ln>
        </p:spPr>
      </p:pic>
      <p:sp>
        <p:nvSpPr>
          <p:cNvPr id="305" name="Google Shape;305;p11"/>
          <p:cNvSpPr/>
          <p:nvPr/>
        </p:nvSpPr>
        <p:spPr>
          <a:xfrm>
            <a:off x="2507" y="-401216"/>
            <a:ext cx="12192000" cy="7117301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11"/>
          <p:cNvSpPr/>
          <p:nvPr/>
        </p:nvSpPr>
        <p:spPr>
          <a:xfrm>
            <a:off x="635" y="3298825"/>
            <a:ext cx="12191365" cy="41224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11"/>
          <p:cNvSpPr/>
          <p:nvPr/>
        </p:nvSpPr>
        <p:spPr>
          <a:xfrm>
            <a:off x="11002963" y="6126163"/>
            <a:ext cx="625475" cy="747712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11"/>
          <p:cNvSpPr/>
          <p:nvPr/>
        </p:nvSpPr>
        <p:spPr>
          <a:xfrm>
            <a:off x="638175" y="555308"/>
            <a:ext cx="7263879" cy="5499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使用Yolov8的訓練過程</a:t>
            </a:r>
            <a:endParaRPr b="1" i="0" sz="2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309" name="Google Shape;309;p11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grpSp>
        <p:nvGrpSpPr>
          <p:cNvPr id="310" name="Google Shape;310;p11"/>
          <p:cNvGrpSpPr/>
          <p:nvPr/>
        </p:nvGrpSpPr>
        <p:grpSpPr>
          <a:xfrm>
            <a:off x="507365" y="3792538"/>
            <a:ext cx="10974070" cy="2799397"/>
            <a:chOff x="536" y="2852"/>
            <a:chExt cx="17282" cy="4408"/>
          </a:xfrm>
        </p:grpSpPr>
        <p:grpSp>
          <p:nvGrpSpPr>
            <p:cNvPr id="311" name="Google Shape;311;p11"/>
            <p:cNvGrpSpPr/>
            <p:nvPr/>
          </p:nvGrpSpPr>
          <p:grpSpPr>
            <a:xfrm>
              <a:off x="536" y="2852"/>
              <a:ext cx="17282" cy="2472"/>
              <a:chOff x="326" y="4163"/>
              <a:chExt cx="17282" cy="2472"/>
            </a:xfrm>
          </p:grpSpPr>
          <p:sp>
            <p:nvSpPr>
              <p:cNvPr id="312" name="Google Shape;312;p11"/>
              <p:cNvSpPr/>
              <p:nvPr/>
            </p:nvSpPr>
            <p:spPr>
              <a:xfrm>
                <a:off x="326" y="4398"/>
                <a:ext cx="17282" cy="2002"/>
              </a:xfrm>
              <a:prstGeom prst="rightArrow">
                <a:avLst>
                  <a:gd fmla="val 50000" name="adj1"/>
                  <a:gd fmla="val 50003" name="adj2"/>
                </a:avLst>
              </a:prstGeom>
              <a:solidFill>
                <a:srgbClr val="FFCD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11"/>
              <p:cNvSpPr/>
              <p:nvPr/>
            </p:nvSpPr>
            <p:spPr>
              <a:xfrm>
                <a:off x="1190" y="4163"/>
                <a:ext cx="2473" cy="2472"/>
              </a:xfrm>
              <a:prstGeom prst="ellipse">
                <a:avLst/>
              </a:prstGeom>
              <a:solidFill>
                <a:schemeClr val="lt1"/>
              </a:solidFill>
              <a:ln cap="flat" cmpd="sng" w="76200">
                <a:solidFill>
                  <a:srgbClr val="FFCD00"/>
                </a:solidFill>
                <a:prstDash val="solid"/>
                <a:bevel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11"/>
              <p:cNvSpPr/>
              <p:nvPr/>
            </p:nvSpPr>
            <p:spPr>
              <a:xfrm>
                <a:off x="4211" y="4163"/>
                <a:ext cx="2473" cy="2472"/>
              </a:xfrm>
              <a:prstGeom prst="ellipse">
                <a:avLst/>
              </a:prstGeom>
              <a:solidFill>
                <a:schemeClr val="lt1"/>
              </a:solidFill>
              <a:ln cap="flat" cmpd="sng" w="76200">
                <a:solidFill>
                  <a:srgbClr val="FFCD00"/>
                </a:solidFill>
                <a:prstDash val="solid"/>
                <a:bevel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11"/>
              <p:cNvSpPr/>
              <p:nvPr/>
            </p:nvSpPr>
            <p:spPr>
              <a:xfrm>
                <a:off x="7230" y="4163"/>
                <a:ext cx="2475" cy="2472"/>
              </a:xfrm>
              <a:prstGeom prst="ellipse">
                <a:avLst/>
              </a:prstGeom>
              <a:solidFill>
                <a:schemeClr val="lt1"/>
              </a:solidFill>
              <a:ln cap="flat" cmpd="sng" w="76200">
                <a:solidFill>
                  <a:srgbClr val="FFCD00"/>
                </a:solidFill>
                <a:prstDash val="solid"/>
                <a:bevel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11"/>
              <p:cNvSpPr/>
              <p:nvPr/>
            </p:nvSpPr>
            <p:spPr>
              <a:xfrm>
                <a:off x="10376" y="4163"/>
                <a:ext cx="2472" cy="2472"/>
              </a:xfrm>
              <a:prstGeom prst="ellipse">
                <a:avLst/>
              </a:prstGeom>
              <a:solidFill>
                <a:schemeClr val="lt1"/>
              </a:solidFill>
              <a:ln cap="flat" cmpd="sng" w="76200">
                <a:solidFill>
                  <a:srgbClr val="FFCD00"/>
                </a:solidFill>
                <a:prstDash val="solid"/>
                <a:bevel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11"/>
              <p:cNvSpPr/>
              <p:nvPr/>
            </p:nvSpPr>
            <p:spPr>
              <a:xfrm>
                <a:off x="1444" y="5123"/>
                <a:ext cx="1966" cy="5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600" u="none" cap="none" strike="noStrike">
                    <a:solidFill>
                      <a:schemeClr val="dk2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rPr>
                  <a:t>耳環拍攝</a:t>
                </a:r>
                <a:endParaRPr b="1" i="0" sz="1600" u="none" cap="none" strike="noStrike">
                  <a:solidFill>
                    <a:schemeClr val="dk2"/>
                  </a:solidFill>
                  <a:latin typeface="Microsoft YaHei"/>
                  <a:ea typeface="Microsoft YaHei"/>
                  <a:cs typeface="Microsoft YaHei"/>
                  <a:sym typeface="Microsoft YaHei"/>
                </a:endParaRPr>
              </a:p>
            </p:txBody>
          </p:sp>
          <p:sp>
            <p:nvSpPr>
              <p:cNvPr id="318" name="Google Shape;318;p11"/>
              <p:cNvSpPr/>
              <p:nvPr/>
            </p:nvSpPr>
            <p:spPr>
              <a:xfrm>
                <a:off x="13448" y="4163"/>
                <a:ext cx="2472" cy="2472"/>
              </a:xfrm>
              <a:prstGeom prst="ellipse">
                <a:avLst/>
              </a:prstGeom>
              <a:solidFill>
                <a:schemeClr val="lt1"/>
              </a:solidFill>
              <a:ln cap="flat" cmpd="sng" w="76200">
                <a:solidFill>
                  <a:srgbClr val="FFCD00"/>
                </a:solidFill>
                <a:prstDash val="solid"/>
                <a:bevel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11"/>
              <p:cNvSpPr/>
              <p:nvPr/>
            </p:nvSpPr>
            <p:spPr>
              <a:xfrm>
                <a:off x="7359" y="5121"/>
                <a:ext cx="2216" cy="5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600" u="none" cap="none" strike="noStrike">
                    <a:solidFill>
                      <a:schemeClr val="dk2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rPr>
                  <a:t>模型參數調整</a:t>
                </a:r>
                <a:endParaRPr b="1" i="0" sz="1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11"/>
              <p:cNvSpPr/>
              <p:nvPr/>
            </p:nvSpPr>
            <p:spPr>
              <a:xfrm>
                <a:off x="10438" y="4929"/>
                <a:ext cx="2349" cy="9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600" u="none" cap="none" strike="noStrike">
                    <a:solidFill>
                      <a:schemeClr val="dk2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rPr>
                  <a:t>Yolov8</a:t>
                </a:r>
                <a:endParaRPr b="1" i="0" sz="1600" u="none" cap="none" strike="noStrike">
                  <a:solidFill>
                    <a:schemeClr val="dk2"/>
                  </a:solidFill>
                  <a:latin typeface="Microsoft YaHei"/>
                  <a:ea typeface="Microsoft YaHei"/>
                  <a:cs typeface="Microsoft YaHei"/>
                  <a:sym typeface="Microsoft YaHei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600" u="none" cap="none" strike="noStrike">
                    <a:solidFill>
                      <a:schemeClr val="dk2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rPr>
                  <a:t>模型訓練</a:t>
                </a:r>
                <a:endParaRPr b="1" i="0" sz="1600" u="none" cap="none" strike="noStrike">
                  <a:solidFill>
                    <a:schemeClr val="dk2"/>
                  </a:solidFill>
                  <a:latin typeface="Microsoft YaHei"/>
                  <a:ea typeface="Microsoft YaHei"/>
                  <a:cs typeface="Microsoft YaHei"/>
                  <a:sym typeface="Microsoft YaHei"/>
                </a:endParaRPr>
              </a:p>
            </p:txBody>
          </p:sp>
          <p:sp>
            <p:nvSpPr>
              <p:cNvPr id="321" name="Google Shape;321;p11"/>
              <p:cNvSpPr/>
              <p:nvPr/>
            </p:nvSpPr>
            <p:spPr>
              <a:xfrm>
                <a:off x="13701" y="5121"/>
                <a:ext cx="1966" cy="5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600" u="none" cap="none" strike="noStrike">
                    <a:solidFill>
                      <a:schemeClr val="dk2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rPr>
                  <a:t>模型評估</a:t>
                </a:r>
                <a:endParaRPr b="1" i="0" sz="1600" u="none" cap="none" strike="noStrike">
                  <a:solidFill>
                    <a:schemeClr val="dk2"/>
                  </a:solidFill>
                  <a:latin typeface="Microsoft YaHei"/>
                  <a:ea typeface="Microsoft YaHei"/>
                  <a:cs typeface="Microsoft YaHei"/>
                  <a:sym typeface="Microsoft YaHei"/>
                </a:endParaRPr>
              </a:p>
            </p:txBody>
          </p:sp>
          <p:sp>
            <p:nvSpPr>
              <p:cNvPr id="322" name="Google Shape;322;p11"/>
              <p:cNvSpPr/>
              <p:nvPr/>
            </p:nvSpPr>
            <p:spPr>
              <a:xfrm>
                <a:off x="4465" y="5143"/>
                <a:ext cx="1966" cy="5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600" u="none" cap="none" strike="noStrike">
                    <a:solidFill>
                      <a:schemeClr val="dk2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rPr>
                  <a:t>類別ID標註</a:t>
                </a:r>
                <a:endParaRPr b="1" i="0" sz="1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3" name="Google Shape;323;p11"/>
            <p:cNvSpPr/>
            <p:nvPr/>
          </p:nvSpPr>
          <p:spPr>
            <a:xfrm>
              <a:off x="1239" y="5504"/>
              <a:ext cx="3156" cy="9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DFCE04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-Teachablemachine</a:t>
              </a:r>
              <a:endParaRPr b="1" i="0" sz="14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DFCE04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-Smartphone</a:t>
              </a:r>
              <a:endParaRPr b="1" i="0" sz="14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4" name="Google Shape;324;p11"/>
            <p:cNvSpPr/>
            <p:nvPr/>
          </p:nvSpPr>
          <p:spPr>
            <a:xfrm>
              <a:off x="4715" y="5504"/>
              <a:ext cx="2179" cy="9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DFCE04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-LabelImg</a:t>
              </a:r>
              <a:endParaRPr b="1" i="0" sz="14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4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5" name="Google Shape;325;p11"/>
            <p:cNvSpPr/>
            <p:nvPr/>
          </p:nvSpPr>
          <p:spPr>
            <a:xfrm>
              <a:off x="7284" y="5504"/>
              <a:ext cx="3434" cy="9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DFCE04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-Hyper Parameters</a:t>
              </a:r>
              <a:endParaRPr b="1" i="0" sz="12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DFCE04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-Image Augmentation</a:t>
              </a:r>
              <a:endParaRPr b="1" i="0" sz="14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10927" y="5504"/>
              <a:ext cx="3208" cy="9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DFCE04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-Yolov8s.pt</a:t>
              </a:r>
              <a:endParaRPr b="1" i="0" sz="12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DFCE04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-Yolov8m.pt</a:t>
              </a:r>
              <a:endParaRPr b="1" i="0" sz="14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13698" y="5504"/>
              <a:ext cx="3866" cy="17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DFCE04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-Confusion Matrix</a:t>
              </a:r>
              <a:endParaRPr b="1" i="0" sz="12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DFCE04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-RP curve</a:t>
              </a:r>
              <a:endParaRPr b="1" i="0" sz="14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DFCE04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-mAP@50 / mAP@50-90</a:t>
              </a:r>
              <a:endParaRPr b="1" i="0" sz="14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DFCE04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-Val df_loss</a:t>
              </a:r>
              <a:endParaRPr b="1" i="0" sz="1400" u="none" cap="none" strike="noStrike">
                <a:solidFill>
                  <a:srgbClr val="DFCE04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28" name="Google Shape;328;p11"/>
          <p:cNvSpPr txBox="1"/>
          <p:nvPr/>
        </p:nvSpPr>
        <p:spPr>
          <a:xfrm>
            <a:off x="8187055" y="1510665"/>
            <a:ext cx="2348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辨識各項零件名稱:</a:t>
            </a:r>
            <a:endParaRPr b="1" i="0" sz="1800" u="none" cap="none" strike="noStrike">
              <a:solidFill>
                <a:srgbClr val="D8D8D8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33_s</a:t>
            </a:r>
            <a:r>
              <a:rPr b="1" lang="en-US" sz="1800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il</a:t>
            </a:r>
            <a:r>
              <a:rPr b="1" i="0" lang="en-US" sz="1800" u="none" cap="none" strike="noStrike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ver_rose</a:t>
            </a:r>
            <a:endParaRPr b="1" i="0" sz="1800" u="none" cap="none" strike="noStrike">
              <a:solidFill>
                <a:srgbClr val="D8D8D8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34_big_polka_dot</a:t>
            </a:r>
            <a:endParaRPr b="1" i="0" sz="1800" u="none" cap="none" strike="noStrike">
              <a:solidFill>
                <a:srgbClr val="D8D8D8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35_large_black_ring</a:t>
            </a:r>
            <a:endParaRPr b="1" i="0" sz="1800" u="none" cap="none" strike="noStrike">
              <a:solidFill>
                <a:srgbClr val="D8D8D8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36_white_dot_pin</a:t>
            </a:r>
            <a:endParaRPr b="1" i="0" sz="1800" u="none" cap="none" strike="noStrike">
              <a:solidFill>
                <a:srgbClr val="D8D8D8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29" name="Google Shape;329;p11"/>
          <p:cNvSpPr/>
          <p:nvPr/>
        </p:nvSpPr>
        <p:spPr>
          <a:xfrm>
            <a:off x="953770" y="2469515"/>
            <a:ext cx="9227820" cy="829945"/>
          </a:xfrm>
          <a:prstGeom prst="flowChartExtra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11"/>
          <p:cNvPicPr preferRelativeResize="0"/>
          <p:nvPr/>
        </p:nvPicPr>
        <p:blipFill rotWithShape="1">
          <a:blip r:embed="rId5">
            <a:alphaModFix/>
          </a:blip>
          <a:srcRect b="9495" l="4427" r="24747" t="21410"/>
          <a:stretch/>
        </p:blipFill>
        <p:spPr>
          <a:xfrm>
            <a:off x="2537460" y="1426845"/>
            <a:ext cx="1640205" cy="16008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文字, 拼盤, 餐具, 瓷器 的圖片&#10;&#10;自動產生的描述" id="331" name="Google Shape;331;p11"/>
          <p:cNvPicPr preferRelativeResize="0"/>
          <p:nvPr/>
        </p:nvPicPr>
        <p:blipFill rotWithShape="1">
          <a:blip r:embed="rId6">
            <a:alphaModFix/>
          </a:blip>
          <a:srcRect b="15606" l="2054" r="16706" t="-248"/>
          <a:stretch/>
        </p:blipFill>
        <p:spPr>
          <a:xfrm>
            <a:off x="6141720" y="1437005"/>
            <a:ext cx="1817370" cy="161036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11"/>
          <p:cNvSpPr/>
          <p:nvPr/>
        </p:nvSpPr>
        <p:spPr>
          <a:xfrm>
            <a:off x="4473575" y="1694815"/>
            <a:ext cx="1483995" cy="1094740"/>
          </a:xfrm>
          <a:prstGeom prst="rightArrow">
            <a:avLst>
              <a:gd fmla="val 50000" name="adj1"/>
              <a:gd fmla="val 50003" name="adj2"/>
            </a:avLst>
          </a:prstGeom>
          <a:solidFill>
            <a:srgbClr val="FFCD00">
              <a:alpha val="8666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Yolov8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" name="Google Shape;337;p12"/>
          <p:cNvGrpSpPr/>
          <p:nvPr/>
        </p:nvGrpSpPr>
        <p:grpSpPr>
          <a:xfrm>
            <a:off x="1068509" y="1963182"/>
            <a:ext cx="10437691" cy="4258518"/>
            <a:chOff x="0" y="-95250"/>
            <a:chExt cx="3097611" cy="1283480"/>
          </a:xfrm>
        </p:grpSpPr>
        <p:sp>
          <p:nvSpPr>
            <p:cNvPr id="338" name="Google Shape;338;p12"/>
            <p:cNvSpPr/>
            <p:nvPr/>
          </p:nvSpPr>
          <p:spPr>
            <a:xfrm>
              <a:off x="0" y="0"/>
              <a:ext cx="3097611" cy="1188230"/>
            </a:xfrm>
            <a:custGeom>
              <a:rect b="b" l="l" r="r" t="t"/>
              <a:pathLst>
                <a:path extrusionOk="0" h="1188230" w="3097611">
                  <a:moveTo>
                    <a:pt x="0" y="0"/>
                  </a:moveTo>
                  <a:lnTo>
                    <a:pt x="3097611" y="0"/>
                  </a:lnTo>
                  <a:lnTo>
                    <a:pt x="3097611" y="1188230"/>
                  </a:lnTo>
                  <a:lnTo>
                    <a:pt x="0" y="11882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2"/>
            <p:cNvSpPr txBox="1"/>
            <p:nvPr/>
          </p:nvSpPr>
          <p:spPr>
            <a:xfrm>
              <a:off x="0" y="-95250"/>
              <a:ext cx="3097611" cy="128348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3850" lIns="33850" spcFirstLastPara="1" rIns="33850" wrap="square" tIns="33850">
              <a:noAutofit/>
            </a:bodyPr>
            <a:lstStyle/>
            <a:p>
              <a:pPr indent="0" lvl="0" marL="0" marR="0" rtl="0" algn="ctr">
                <a:lnSpc>
                  <a:spcPct val="2288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0" name="Google Shape;340;p12"/>
          <p:cNvSpPr txBox="1"/>
          <p:nvPr/>
        </p:nvSpPr>
        <p:spPr>
          <a:xfrm>
            <a:off x="750570" y="856615"/>
            <a:ext cx="10400665" cy="4992370"/>
          </a:xfrm>
          <a:prstGeom prst="rect">
            <a:avLst/>
          </a:prstGeom>
          <a:solidFill>
            <a:srgbClr val="FFD21A"/>
          </a:solidFill>
          <a:ln>
            <a:noFill/>
          </a:ln>
        </p:spPr>
        <p:txBody>
          <a:bodyPr anchorCtr="0" anchor="ctr" bIns="33850" lIns="33850" spcFirstLastPara="1" rIns="33850" wrap="square" tIns="33850">
            <a:noAutofit/>
          </a:bodyPr>
          <a:lstStyle/>
          <a:p>
            <a:pPr indent="0" lvl="0" marL="0" marR="0" rtl="0" algn="ctr">
              <a:lnSpc>
                <a:spcPct val="2288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12"/>
          <p:cNvSpPr txBox="1"/>
          <p:nvPr>
            <p:ph idx="1" type="subTitle"/>
          </p:nvPr>
        </p:nvSpPr>
        <p:spPr>
          <a:xfrm>
            <a:off x="2106930" y="2764051"/>
            <a:ext cx="8534400" cy="610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4200" u="sng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資料集處理</a:t>
            </a:r>
            <a:endParaRPr b="1" sz="4200" u="sng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1445260" y="1719580"/>
            <a:ext cx="738505" cy="73850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12"/>
          <p:cNvSpPr txBox="1"/>
          <p:nvPr/>
        </p:nvSpPr>
        <p:spPr>
          <a:xfrm>
            <a:off x="1780540" y="1828800"/>
            <a:ext cx="779780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03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2106930" y="3496841"/>
            <a:ext cx="8534400" cy="610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1800" u="none" cap="none" strike="noStrike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本次產品由WoWo house品牌提供</a:t>
            </a:r>
            <a:endParaRPr b="0" i="0" sz="1800" u="none" cap="none" strike="noStrike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descr="一張含有 文字, 螢幕擷取畫面, 目錄, 設計 的圖片&#10;&#10;自動產生的描述" id="345" name="Google Shape;34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02145" y="1963420"/>
            <a:ext cx="3900170" cy="36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12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12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"/>
          <p:cNvSpPr/>
          <p:nvPr/>
        </p:nvSpPr>
        <p:spPr>
          <a:xfrm>
            <a:off x="164829" y="161530"/>
            <a:ext cx="11862343" cy="6534941"/>
          </a:xfrm>
          <a:custGeom>
            <a:rect b="b" l="l" r="r" t="t"/>
            <a:pathLst>
              <a:path extrusionOk="0" h="2744893" w="4982580">
                <a:moveTo>
                  <a:pt x="0" y="0"/>
                </a:moveTo>
                <a:lnTo>
                  <a:pt x="4982580" y="0"/>
                </a:lnTo>
                <a:lnTo>
                  <a:pt x="4982580" y="2744893"/>
                </a:lnTo>
                <a:lnTo>
                  <a:pt x="0" y="2744893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cap="sq" cmpd="sng" w="165100">
            <a:solidFill>
              <a:srgbClr val="FFD21A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highlight>
                <a:srgbClr val="FFD21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13"/>
          <p:cNvSpPr txBox="1"/>
          <p:nvPr/>
        </p:nvSpPr>
        <p:spPr>
          <a:xfrm>
            <a:off x="3467720" y="869539"/>
            <a:ext cx="5256561" cy="10340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051D4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資料集介紹</a:t>
            </a:r>
            <a:endParaRPr b="0" i="0" sz="3000" u="none" cap="none" strike="noStrike">
              <a:solidFill>
                <a:srgbClr val="051D4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51D4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353" name="Google Shape;353;p13"/>
          <p:cNvGrpSpPr/>
          <p:nvPr/>
        </p:nvGrpSpPr>
        <p:grpSpPr>
          <a:xfrm>
            <a:off x="925830" y="1771015"/>
            <a:ext cx="2327275" cy="4218305"/>
            <a:chOff x="9951" y="2788"/>
            <a:chExt cx="3665" cy="6643"/>
          </a:xfrm>
        </p:grpSpPr>
        <p:grpSp>
          <p:nvGrpSpPr>
            <p:cNvPr id="354" name="Google Shape;354;p13"/>
            <p:cNvGrpSpPr/>
            <p:nvPr/>
          </p:nvGrpSpPr>
          <p:grpSpPr>
            <a:xfrm>
              <a:off x="9951" y="2788"/>
              <a:ext cx="3665" cy="6643"/>
              <a:chOff x="846844" y="1770177"/>
              <a:chExt cx="2327327" cy="4218284"/>
            </a:xfrm>
          </p:grpSpPr>
          <p:sp>
            <p:nvSpPr>
              <p:cNvPr id="355" name="Google Shape;355;p13"/>
              <p:cNvSpPr/>
              <p:nvPr/>
            </p:nvSpPr>
            <p:spPr>
              <a:xfrm>
                <a:off x="865926" y="5600070"/>
                <a:ext cx="2289163" cy="388391"/>
              </a:xfrm>
              <a:custGeom>
                <a:rect b="b" l="l" r="r" t="t"/>
                <a:pathLst>
                  <a:path extrusionOk="0" h="582587" w="4154377">
                    <a:moveTo>
                      <a:pt x="0" y="0"/>
                    </a:moveTo>
                    <a:lnTo>
                      <a:pt x="4154377" y="0"/>
                    </a:lnTo>
                    <a:lnTo>
                      <a:pt x="4154377" y="582587"/>
                    </a:lnTo>
                    <a:lnTo>
                      <a:pt x="0" y="582587"/>
                    </a:lnTo>
                    <a:lnTo>
                      <a:pt x="0" y="0"/>
                    </a:lnTo>
                    <a:close/>
                  </a:path>
                </a:pathLst>
              </a:custGeom>
              <a:blipFill rotWithShape="1">
                <a:blip r:embed="rId3">
                  <a:alphaModFix/>
                </a:blip>
                <a:stretch>
                  <a:fillRect b="0" l="0" r="0" t="-40833"/>
                </a:stretch>
              </a:blip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13"/>
              <p:cNvSpPr/>
              <p:nvPr/>
            </p:nvSpPr>
            <p:spPr>
              <a:xfrm>
                <a:off x="852426" y="1770177"/>
                <a:ext cx="2316162" cy="3982577"/>
              </a:xfrm>
              <a:custGeom>
                <a:rect b="b" l="l" r="r" t="t"/>
                <a:pathLst>
                  <a:path extrusionOk="0" h="2013207" w="1416547">
                    <a:moveTo>
                      <a:pt x="46046" y="0"/>
                    </a:moveTo>
                    <a:lnTo>
                      <a:pt x="1370502" y="0"/>
                    </a:lnTo>
                    <a:cubicBezTo>
                      <a:pt x="1382714" y="0"/>
                      <a:pt x="1394426" y="4851"/>
                      <a:pt x="1403061" y="13487"/>
                    </a:cubicBezTo>
                    <a:cubicBezTo>
                      <a:pt x="1411696" y="22122"/>
                      <a:pt x="1416547" y="33834"/>
                      <a:pt x="1416547" y="46046"/>
                    </a:cubicBezTo>
                    <a:lnTo>
                      <a:pt x="1416547" y="1967161"/>
                    </a:lnTo>
                    <a:cubicBezTo>
                      <a:pt x="1416547" y="1979373"/>
                      <a:pt x="1411696" y="1991085"/>
                      <a:pt x="1403061" y="1999720"/>
                    </a:cubicBezTo>
                    <a:cubicBezTo>
                      <a:pt x="1394426" y="2008356"/>
                      <a:pt x="1382714" y="2013207"/>
                      <a:pt x="1370502" y="2013207"/>
                    </a:cubicBezTo>
                    <a:lnTo>
                      <a:pt x="46046" y="2013207"/>
                    </a:lnTo>
                    <a:cubicBezTo>
                      <a:pt x="33834" y="2013207"/>
                      <a:pt x="22122" y="2008356"/>
                      <a:pt x="13487" y="1999720"/>
                    </a:cubicBezTo>
                    <a:cubicBezTo>
                      <a:pt x="4851" y="1991085"/>
                      <a:pt x="0" y="1979373"/>
                      <a:pt x="0" y="1967161"/>
                    </a:cubicBezTo>
                    <a:lnTo>
                      <a:pt x="0" y="46046"/>
                    </a:lnTo>
                    <a:cubicBezTo>
                      <a:pt x="0" y="33834"/>
                      <a:pt x="4851" y="22122"/>
                      <a:pt x="13487" y="13487"/>
                    </a:cubicBezTo>
                    <a:cubicBezTo>
                      <a:pt x="22122" y="4851"/>
                      <a:pt x="33834" y="0"/>
                      <a:pt x="46046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 cap="rnd" cmpd="sng" w="38100">
                <a:solidFill>
                  <a:srgbClr val="FFD21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357" name="Google Shape;357;p13"/>
              <p:cNvCxnSpPr/>
              <p:nvPr/>
            </p:nvCxnSpPr>
            <p:spPr>
              <a:xfrm>
                <a:off x="865926" y="4588580"/>
                <a:ext cx="2289163" cy="22583"/>
              </a:xfrm>
              <a:prstGeom prst="straightConnector1">
                <a:avLst/>
              </a:prstGeom>
              <a:noFill/>
              <a:ln cap="flat" cmpd="sng" w="38100">
                <a:solidFill>
                  <a:srgbClr val="FFD21A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58" name="Google Shape;358;p13"/>
              <p:cNvSpPr txBox="1"/>
              <p:nvPr/>
            </p:nvSpPr>
            <p:spPr>
              <a:xfrm>
                <a:off x="846844" y="3714770"/>
                <a:ext cx="2327327" cy="6940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8107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800" u="none" cap="none" strike="noStrike">
                    <a:solidFill>
                      <a:srgbClr val="FFD21A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Pairs of earrings</a:t>
                </a:r>
                <a:endParaRPr b="1" i="0" sz="2800" u="none" cap="none" strike="noStrike">
                  <a:solidFill>
                    <a:srgbClr val="FFD21A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359" name="Google Shape;359;p13"/>
              <p:cNvSpPr/>
              <p:nvPr/>
            </p:nvSpPr>
            <p:spPr>
              <a:xfrm>
                <a:off x="1099317" y="4846871"/>
                <a:ext cx="1822380" cy="7078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0"/>
                  <a:buFont typeface="Arial"/>
                  <a:buNone/>
                </a:pPr>
                <a:r>
                  <a:rPr b="1" i="0" lang="en-US" sz="4000" u="none" cap="none" strike="noStrike">
                    <a:solidFill>
                      <a:srgbClr val="FFD21A"/>
                    </a:solidFill>
                    <a:latin typeface="Arimo"/>
                    <a:ea typeface="Arimo"/>
                    <a:cs typeface="Arimo"/>
                    <a:sym typeface="Arimo"/>
                  </a:rPr>
                  <a:t>11</a:t>
                </a:r>
                <a:endParaRPr b="1" i="0" sz="4000" u="none" cap="none" strike="noStrike">
                  <a:solidFill>
                    <a:srgbClr val="FFD21A"/>
                  </a:solidFill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</p:grpSp>
        <p:pic>
          <p:nvPicPr>
            <p:cNvPr id="360" name="Google Shape;360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135" y="3623"/>
              <a:ext cx="1245" cy="167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61" name="Google Shape;361;p13"/>
          <p:cNvGrpSpPr/>
          <p:nvPr/>
        </p:nvGrpSpPr>
        <p:grpSpPr>
          <a:xfrm>
            <a:off x="8862695" y="1771015"/>
            <a:ext cx="2327275" cy="4218305"/>
            <a:chOff x="5642" y="2788"/>
            <a:chExt cx="3665" cy="6643"/>
          </a:xfrm>
        </p:grpSpPr>
        <p:grpSp>
          <p:nvGrpSpPr>
            <p:cNvPr id="362" name="Google Shape;362;p13"/>
            <p:cNvGrpSpPr/>
            <p:nvPr/>
          </p:nvGrpSpPr>
          <p:grpSpPr>
            <a:xfrm>
              <a:off x="5642" y="2788"/>
              <a:ext cx="3665" cy="6643"/>
              <a:chOff x="846844" y="1770177"/>
              <a:chExt cx="2327327" cy="4218284"/>
            </a:xfrm>
          </p:grpSpPr>
          <p:sp>
            <p:nvSpPr>
              <p:cNvPr id="363" name="Google Shape;363;p13"/>
              <p:cNvSpPr/>
              <p:nvPr/>
            </p:nvSpPr>
            <p:spPr>
              <a:xfrm>
                <a:off x="865926" y="5600070"/>
                <a:ext cx="2289163" cy="388391"/>
              </a:xfrm>
              <a:custGeom>
                <a:rect b="b" l="l" r="r" t="t"/>
                <a:pathLst>
                  <a:path extrusionOk="0" h="582587" w="4154377">
                    <a:moveTo>
                      <a:pt x="0" y="0"/>
                    </a:moveTo>
                    <a:lnTo>
                      <a:pt x="4154377" y="0"/>
                    </a:lnTo>
                    <a:lnTo>
                      <a:pt x="4154377" y="582587"/>
                    </a:lnTo>
                    <a:lnTo>
                      <a:pt x="0" y="582587"/>
                    </a:lnTo>
                    <a:lnTo>
                      <a:pt x="0" y="0"/>
                    </a:lnTo>
                    <a:close/>
                  </a:path>
                </a:pathLst>
              </a:custGeom>
              <a:blipFill rotWithShape="1">
                <a:blip r:embed="rId3">
                  <a:alphaModFix/>
                </a:blip>
                <a:stretch>
                  <a:fillRect b="0" l="0" r="0" t="-40833"/>
                </a:stretch>
              </a:blip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13"/>
              <p:cNvSpPr/>
              <p:nvPr/>
            </p:nvSpPr>
            <p:spPr>
              <a:xfrm>
                <a:off x="852426" y="1770177"/>
                <a:ext cx="2316162" cy="3982577"/>
              </a:xfrm>
              <a:custGeom>
                <a:rect b="b" l="l" r="r" t="t"/>
                <a:pathLst>
                  <a:path extrusionOk="0" h="2013207" w="1416547">
                    <a:moveTo>
                      <a:pt x="46046" y="0"/>
                    </a:moveTo>
                    <a:lnTo>
                      <a:pt x="1370502" y="0"/>
                    </a:lnTo>
                    <a:cubicBezTo>
                      <a:pt x="1382714" y="0"/>
                      <a:pt x="1394426" y="4851"/>
                      <a:pt x="1403061" y="13487"/>
                    </a:cubicBezTo>
                    <a:cubicBezTo>
                      <a:pt x="1411696" y="22122"/>
                      <a:pt x="1416547" y="33834"/>
                      <a:pt x="1416547" y="46046"/>
                    </a:cubicBezTo>
                    <a:lnTo>
                      <a:pt x="1416547" y="1967161"/>
                    </a:lnTo>
                    <a:cubicBezTo>
                      <a:pt x="1416547" y="1979373"/>
                      <a:pt x="1411696" y="1991085"/>
                      <a:pt x="1403061" y="1999720"/>
                    </a:cubicBezTo>
                    <a:cubicBezTo>
                      <a:pt x="1394426" y="2008356"/>
                      <a:pt x="1382714" y="2013207"/>
                      <a:pt x="1370502" y="2013207"/>
                    </a:cubicBezTo>
                    <a:lnTo>
                      <a:pt x="46046" y="2013207"/>
                    </a:lnTo>
                    <a:cubicBezTo>
                      <a:pt x="33834" y="2013207"/>
                      <a:pt x="22122" y="2008356"/>
                      <a:pt x="13487" y="1999720"/>
                    </a:cubicBezTo>
                    <a:cubicBezTo>
                      <a:pt x="4851" y="1991085"/>
                      <a:pt x="0" y="1979373"/>
                      <a:pt x="0" y="1967161"/>
                    </a:cubicBezTo>
                    <a:lnTo>
                      <a:pt x="0" y="46046"/>
                    </a:lnTo>
                    <a:cubicBezTo>
                      <a:pt x="0" y="33834"/>
                      <a:pt x="4851" y="22122"/>
                      <a:pt x="13487" y="13487"/>
                    </a:cubicBezTo>
                    <a:cubicBezTo>
                      <a:pt x="22122" y="4851"/>
                      <a:pt x="33834" y="0"/>
                      <a:pt x="46046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 cap="rnd" cmpd="sng" w="38100">
                <a:solidFill>
                  <a:srgbClr val="FFD21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365" name="Google Shape;365;p13"/>
              <p:cNvCxnSpPr/>
              <p:nvPr/>
            </p:nvCxnSpPr>
            <p:spPr>
              <a:xfrm>
                <a:off x="865926" y="4588580"/>
                <a:ext cx="2289163" cy="22583"/>
              </a:xfrm>
              <a:prstGeom prst="straightConnector1">
                <a:avLst/>
              </a:prstGeom>
              <a:noFill/>
              <a:ln cap="flat" cmpd="sng" w="38100">
                <a:solidFill>
                  <a:srgbClr val="FFD21A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66" name="Google Shape;366;p13"/>
              <p:cNvSpPr txBox="1"/>
              <p:nvPr/>
            </p:nvSpPr>
            <p:spPr>
              <a:xfrm>
                <a:off x="846844" y="3924320"/>
                <a:ext cx="2327327" cy="6940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8107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800" u="none" cap="none" strike="noStrike">
                    <a:solidFill>
                      <a:srgbClr val="FFD21A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File size</a:t>
                </a:r>
                <a:endParaRPr b="1" i="0" sz="2800" u="none" cap="none" strike="noStrike">
                  <a:solidFill>
                    <a:srgbClr val="FFD21A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indent="0" lvl="0" marL="0" marR="0" rtl="0" algn="ctr">
                  <a:lnSpc>
                    <a:spcPct val="8107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2800" u="none" cap="none" strike="noStrike">
                  <a:solidFill>
                    <a:srgbClr val="FFD21A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367" name="Google Shape;367;p13"/>
              <p:cNvSpPr/>
              <p:nvPr/>
            </p:nvSpPr>
            <p:spPr>
              <a:xfrm>
                <a:off x="1099317" y="4846871"/>
                <a:ext cx="1822380" cy="7078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0"/>
                  <a:buFont typeface="Arial"/>
                  <a:buNone/>
                </a:pPr>
                <a:r>
                  <a:rPr b="1" i="0" lang="en-US" sz="4000" u="none" cap="none" strike="noStrike">
                    <a:solidFill>
                      <a:srgbClr val="FFD21A"/>
                    </a:solidFill>
                    <a:latin typeface="Arimo"/>
                    <a:ea typeface="Arimo"/>
                    <a:cs typeface="Arimo"/>
                    <a:sym typeface="Arimo"/>
                  </a:rPr>
                  <a:t>10GB</a:t>
                </a:r>
                <a:endParaRPr b="1" i="0" sz="4000" u="none" cap="none" strike="noStrike">
                  <a:solidFill>
                    <a:srgbClr val="FFD21A"/>
                  </a:solidFill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</p:grpSp>
        <p:pic>
          <p:nvPicPr>
            <p:cNvPr id="368" name="Google Shape;368;p1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731" y="3780"/>
              <a:ext cx="1487" cy="170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9" name="Google Shape;369;p13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13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0" name="Google Shape;370;p13"/>
          <p:cNvGrpSpPr/>
          <p:nvPr/>
        </p:nvGrpSpPr>
        <p:grpSpPr>
          <a:xfrm>
            <a:off x="3592830" y="1771015"/>
            <a:ext cx="2327275" cy="4218305"/>
            <a:chOff x="1334" y="2788"/>
            <a:chExt cx="3665" cy="6643"/>
          </a:xfrm>
        </p:grpSpPr>
        <p:grpSp>
          <p:nvGrpSpPr>
            <p:cNvPr id="371" name="Google Shape;371;p13"/>
            <p:cNvGrpSpPr/>
            <p:nvPr/>
          </p:nvGrpSpPr>
          <p:grpSpPr>
            <a:xfrm>
              <a:off x="1334" y="2788"/>
              <a:ext cx="3665" cy="6643"/>
              <a:chOff x="1334" y="2788"/>
              <a:chExt cx="3665" cy="6643"/>
            </a:xfrm>
          </p:grpSpPr>
          <p:grpSp>
            <p:nvGrpSpPr>
              <p:cNvPr id="372" name="Google Shape;372;p13"/>
              <p:cNvGrpSpPr/>
              <p:nvPr/>
            </p:nvGrpSpPr>
            <p:grpSpPr>
              <a:xfrm>
                <a:off x="1334" y="2788"/>
                <a:ext cx="3665" cy="6643"/>
                <a:chOff x="846844" y="1770177"/>
                <a:chExt cx="2327327" cy="4218284"/>
              </a:xfrm>
            </p:grpSpPr>
            <p:sp>
              <p:nvSpPr>
                <p:cNvPr id="373" name="Google Shape;373;p13"/>
                <p:cNvSpPr/>
                <p:nvPr/>
              </p:nvSpPr>
              <p:spPr>
                <a:xfrm>
                  <a:off x="865926" y="5600070"/>
                  <a:ext cx="2289163" cy="388391"/>
                </a:xfrm>
                <a:custGeom>
                  <a:rect b="b" l="l" r="r" t="t"/>
                  <a:pathLst>
                    <a:path extrusionOk="0" h="582587" w="4154377">
                      <a:moveTo>
                        <a:pt x="0" y="0"/>
                      </a:moveTo>
                      <a:lnTo>
                        <a:pt x="4154377" y="0"/>
                      </a:lnTo>
                      <a:lnTo>
                        <a:pt x="4154377" y="582587"/>
                      </a:lnTo>
                      <a:lnTo>
                        <a:pt x="0" y="58258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blipFill rotWithShape="1">
                  <a:blip r:embed="rId3">
                    <a:alphaModFix/>
                  </a:blip>
                  <a:stretch>
                    <a:fillRect b="0" l="0" r="0" t="-40833"/>
                  </a:stretch>
                </a:blip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4" name="Google Shape;374;p13"/>
                <p:cNvSpPr/>
                <p:nvPr/>
              </p:nvSpPr>
              <p:spPr>
                <a:xfrm>
                  <a:off x="852426" y="1770177"/>
                  <a:ext cx="2316162" cy="3982577"/>
                </a:xfrm>
                <a:custGeom>
                  <a:rect b="b" l="l" r="r" t="t"/>
                  <a:pathLst>
                    <a:path extrusionOk="0" h="2013207" w="1416547">
                      <a:moveTo>
                        <a:pt x="46046" y="0"/>
                      </a:moveTo>
                      <a:lnTo>
                        <a:pt x="1370502" y="0"/>
                      </a:lnTo>
                      <a:cubicBezTo>
                        <a:pt x="1382714" y="0"/>
                        <a:pt x="1394426" y="4851"/>
                        <a:pt x="1403061" y="13487"/>
                      </a:cubicBezTo>
                      <a:cubicBezTo>
                        <a:pt x="1411696" y="22122"/>
                        <a:pt x="1416547" y="33834"/>
                        <a:pt x="1416547" y="46046"/>
                      </a:cubicBezTo>
                      <a:lnTo>
                        <a:pt x="1416547" y="1967161"/>
                      </a:lnTo>
                      <a:cubicBezTo>
                        <a:pt x="1416547" y="1979373"/>
                        <a:pt x="1411696" y="1991085"/>
                        <a:pt x="1403061" y="1999720"/>
                      </a:cubicBezTo>
                      <a:cubicBezTo>
                        <a:pt x="1394426" y="2008356"/>
                        <a:pt x="1382714" y="2013207"/>
                        <a:pt x="1370502" y="2013207"/>
                      </a:cubicBezTo>
                      <a:lnTo>
                        <a:pt x="46046" y="2013207"/>
                      </a:lnTo>
                      <a:cubicBezTo>
                        <a:pt x="33834" y="2013207"/>
                        <a:pt x="22122" y="2008356"/>
                        <a:pt x="13487" y="1999720"/>
                      </a:cubicBezTo>
                      <a:cubicBezTo>
                        <a:pt x="4851" y="1991085"/>
                        <a:pt x="0" y="1979373"/>
                        <a:pt x="0" y="1967161"/>
                      </a:cubicBezTo>
                      <a:lnTo>
                        <a:pt x="0" y="46046"/>
                      </a:lnTo>
                      <a:cubicBezTo>
                        <a:pt x="0" y="33834"/>
                        <a:pt x="4851" y="22122"/>
                        <a:pt x="13487" y="13487"/>
                      </a:cubicBezTo>
                      <a:cubicBezTo>
                        <a:pt x="22122" y="4851"/>
                        <a:pt x="33834" y="0"/>
                        <a:pt x="46046" y="0"/>
                      </a:cubicBezTo>
                      <a:close/>
                    </a:path>
                  </a:pathLst>
                </a:custGeom>
                <a:solidFill>
                  <a:srgbClr val="FDFDFD"/>
                </a:solidFill>
                <a:ln cap="rnd" cmpd="sng" w="38100">
                  <a:solidFill>
                    <a:srgbClr val="FFD21A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375" name="Google Shape;375;p13"/>
                <p:cNvCxnSpPr/>
                <p:nvPr/>
              </p:nvCxnSpPr>
              <p:spPr>
                <a:xfrm>
                  <a:off x="865926" y="4588580"/>
                  <a:ext cx="2289163" cy="22583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rgbClr val="FFD21A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76" name="Google Shape;376;p13"/>
                <p:cNvSpPr txBox="1"/>
                <p:nvPr/>
              </p:nvSpPr>
              <p:spPr>
                <a:xfrm>
                  <a:off x="846844" y="3924320"/>
                  <a:ext cx="2327327" cy="4057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spAutoFit/>
                </a:bodyPr>
                <a:lstStyle/>
                <a:p>
                  <a:pPr indent="0" lvl="0" marL="0" marR="0" rtl="0" algn="ctr">
                    <a:lnSpc>
                      <a:spcPct val="81071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i="0" lang="en-US" sz="2800" u="none" cap="none" strike="noStrike">
                      <a:solidFill>
                        <a:srgbClr val="FFD21A"/>
                      </a:solidFill>
                      <a:latin typeface="Century Gothic"/>
                      <a:ea typeface="Century Gothic"/>
                      <a:cs typeface="Century Gothic"/>
                      <a:sym typeface="Century Gothic"/>
                    </a:rPr>
                    <a:t>Images</a:t>
                  </a:r>
                  <a:endParaRPr b="1" i="0" sz="2800" u="none" cap="none" strike="noStrike">
                    <a:solidFill>
                      <a:srgbClr val="FFD21A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377" name="Google Shape;377;p13"/>
                <p:cNvSpPr/>
                <p:nvPr/>
              </p:nvSpPr>
              <p:spPr>
                <a:xfrm>
                  <a:off x="1099317" y="4846871"/>
                  <a:ext cx="1822380" cy="70784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4000"/>
                    <a:buFont typeface="Arial"/>
                    <a:buNone/>
                  </a:pPr>
                  <a:r>
                    <a:rPr b="1" i="0" lang="en-US" sz="4000" u="none" cap="none" strike="noStrike">
                      <a:solidFill>
                        <a:srgbClr val="FFD21A"/>
                      </a:solidFill>
                      <a:latin typeface="Arimo"/>
                      <a:ea typeface="Arimo"/>
                      <a:cs typeface="Arimo"/>
                      <a:sym typeface="Arimo"/>
                    </a:rPr>
                    <a:t>12,522</a:t>
                  </a:r>
                  <a:endParaRPr b="1" i="0" sz="4000" u="none" cap="none" strike="noStrike">
                    <a:solidFill>
                      <a:srgbClr val="FFD21A"/>
                    </a:solidFill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</p:grpSp>
          <p:pic>
            <p:nvPicPr>
              <p:cNvPr id="378" name="Google Shape;378;p13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2174" y="4270"/>
                <a:ext cx="2004" cy="141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79" name="Google Shape;379;p13"/>
            <p:cNvSpPr/>
            <p:nvPr/>
          </p:nvSpPr>
          <p:spPr>
            <a:xfrm>
              <a:off x="1717" y="2997"/>
              <a:ext cx="2919" cy="11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FFCD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224 * 224</a:t>
              </a:r>
              <a:endParaRPr b="1" i="0" sz="1400" u="none" cap="none" strike="noStrike">
                <a:solidFill>
                  <a:srgbClr val="FFCD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FFCD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3024 * 3024</a:t>
              </a:r>
              <a:endParaRPr b="1" i="0" sz="1400" u="none" cap="none" strike="noStrike">
                <a:solidFill>
                  <a:srgbClr val="FFCD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rgbClr val="FFCD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3456 * 3456</a:t>
              </a:r>
              <a:endParaRPr b="1" i="0" sz="1400" u="none" cap="none" strike="noStrike">
                <a:solidFill>
                  <a:srgbClr val="FFCD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380" name="Google Shape;380;p13"/>
          <p:cNvGrpSpPr/>
          <p:nvPr/>
        </p:nvGrpSpPr>
        <p:grpSpPr>
          <a:xfrm>
            <a:off x="6238875" y="1771015"/>
            <a:ext cx="2327275" cy="4218305"/>
            <a:chOff x="14273" y="2787"/>
            <a:chExt cx="3665" cy="6643"/>
          </a:xfrm>
        </p:grpSpPr>
        <p:grpSp>
          <p:nvGrpSpPr>
            <p:cNvPr id="381" name="Google Shape;381;p13"/>
            <p:cNvGrpSpPr/>
            <p:nvPr/>
          </p:nvGrpSpPr>
          <p:grpSpPr>
            <a:xfrm>
              <a:off x="14273" y="2787"/>
              <a:ext cx="3665" cy="6643"/>
              <a:chOff x="846844" y="1770177"/>
              <a:chExt cx="2327327" cy="4218284"/>
            </a:xfrm>
          </p:grpSpPr>
          <p:sp>
            <p:nvSpPr>
              <p:cNvPr id="382" name="Google Shape;382;p13"/>
              <p:cNvSpPr/>
              <p:nvPr/>
            </p:nvSpPr>
            <p:spPr>
              <a:xfrm>
                <a:off x="865926" y="5600070"/>
                <a:ext cx="2289163" cy="388391"/>
              </a:xfrm>
              <a:custGeom>
                <a:rect b="b" l="l" r="r" t="t"/>
                <a:pathLst>
                  <a:path extrusionOk="0" h="582587" w="4154377">
                    <a:moveTo>
                      <a:pt x="0" y="0"/>
                    </a:moveTo>
                    <a:lnTo>
                      <a:pt x="4154377" y="0"/>
                    </a:lnTo>
                    <a:lnTo>
                      <a:pt x="4154377" y="582587"/>
                    </a:lnTo>
                    <a:lnTo>
                      <a:pt x="0" y="582587"/>
                    </a:lnTo>
                    <a:lnTo>
                      <a:pt x="0" y="0"/>
                    </a:lnTo>
                    <a:close/>
                  </a:path>
                </a:pathLst>
              </a:custGeom>
              <a:blipFill rotWithShape="1">
                <a:blip r:embed="rId3">
                  <a:alphaModFix/>
                </a:blip>
                <a:stretch>
                  <a:fillRect b="0" l="0" r="0" t="-40833"/>
                </a:stretch>
              </a:blip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13"/>
              <p:cNvSpPr/>
              <p:nvPr/>
            </p:nvSpPr>
            <p:spPr>
              <a:xfrm>
                <a:off x="852426" y="1770177"/>
                <a:ext cx="2316162" cy="3982577"/>
              </a:xfrm>
              <a:custGeom>
                <a:rect b="b" l="l" r="r" t="t"/>
                <a:pathLst>
                  <a:path extrusionOk="0" h="2013207" w="1416547">
                    <a:moveTo>
                      <a:pt x="46046" y="0"/>
                    </a:moveTo>
                    <a:lnTo>
                      <a:pt x="1370502" y="0"/>
                    </a:lnTo>
                    <a:cubicBezTo>
                      <a:pt x="1382714" y="0"/>
                      <a:pt x="1394426" y="4851"/>
                      <a:pt x="1403061" y="13487"/>
                    </a:cubicBezTo>
                    <a:cubicBezTo>
                      <a:pt x="1411696" y="22122"/>
                      <a:pt x="1416547" y="33834"/>
                      <a:pt x="1416547" y="46046"/>
                    </a:cubicBezTo>
                    <a:lnTo>
                      <a:pt x="1416547" y="1967161"/>
                    </a:lnTo>
                    <a:cubicBezTo>
                      <a:pt x="1416547" y="1979373"/>
                      <a:pt x="1411696" y="1991085"/>
                      <a:pt x="1403061" y="1999720"/>
                    </a:cubicBezTo>
                    <a:cubicBezTo>
                      <a:pt x="1394426" y="2008356"/>
                      <a:pt x="1382714" y="2013207"/>
                      <a:pt x="1370502" y="2013207"/>
                    </a:cubicBezTo>
                    <a:lnTo>
                      <a:pt x="46046" y="2013207"/>
                    </a:lnTo>
                    <a:cubicBezTo>
                      <a:pt x="33834" y="2013207"/>
                      <a:pt x="22122" y="2008356"/>
                      <a:pt x="13487" y="1999720"/>
                    </a:cubicBezTo>
                    <a:cubicBezTo>
                      <a:pt x="4851" y="1991085"/>
                      <a:pt x="0" y="1979373"/>
                      <a:pt x="0" y="1967161"/>
                    </a:cubicBezTo>
                    <a:lnTo>
                      <a:pt x="0" y="46046"/>
                    </a:lnTo>
                    <a:cubicBezTo>
                      <a:pt x="0" y="33834"/>
                      <a:pt x="4851" y="22122"/>
                      <a:pt x="13487" y="13487"/>
                    </a:cubicBezTo>
                    <a:cubicBezTo>
                      <a:pt x="22122" y="4851"/>
                      <a:pt x="33834" y="0"/>
                      <a:pt x="46046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 cap="rnd" cmpd="sng" w="38100">
                <a:solidFill>
                  <a:srgbClr val="FFD21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384" name="Google Shape;384;p13"/>
              <p:cNvCxnSpPr/>
              <p:nvPr/>
            </p:nvCxnSpPr>
            <p:spPr>
              <a:xfrm>
                <a:off x="865926" y="4588580"/>
                <a:ext cx="2289163" cy="22583"/>
              </a:xfrm>
              <a:prstGeom prst="straightConnector1">
                <a:avLst/>
              </a:prstGeom>
              <a:noFill/>
              <a:ln cap="flat" cmpd="sng" w="38100">
                <a:solidFill>
                  <a:srgbClr val="FFD21A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85" name="Google Shape;385;p13"/>
              <p:cNvSpPr txBox="1"/>
              <p:nvPr/>
            </p:nvSpPr>
            <p:spPr>
              <a:xfrm>
                <a:off x="846844" y="3924320"/>
                <a:ext cx="2327327" cy="4057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8107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800" u="none" cap="none" strike="noStrike">
                    <a:solidFill>
                      <a:srgbClr val="FFD21A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Classes</a:t>
                </a:r>
                <a:endParaRPr b="1" i="0" sz="2800" u="none" cap="none" strike="noStrike">
                  <a:solidFill>
                    <a:srgbClr val="FFD21A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386" name="Google Shape;386;p13"/>
              <p:cNvSpPr/>
              <p:nvPr/>
            </p:nvSpPr>
            <p:spPr>
              <a:xfrm>
                <a:off x="1099317" y="4846871"/>
                <a:ext cx="1822380" cy="7078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0"/>
                  <a:buFont typeface="Arial"/>
                  <a:buNone/>
                </a:pPr>
                <a:r>
                  <a:rPr b="1" i="0" lang="en-US" sz="4000" u="none" cap="none" strike="noStrike">
                    <a:solidFill>
                      <a:srgbClr val="FFD21A"/>
                    </a:solidFill>
                    <a:latin typeface="Arimo"/>
                    <a:ea typeface="Arimo"/>
                    <a:cs typeface="Arimo"/>
                    <a:sym typeface="Arimo"/>
                  </a:rPr>
                  <a:t>49</a:t>
                </a:r>
                <a:endParaRPr b="1" i="0" sz="4000" u="none" cap="none" strike="noStrike">
                  <a:solidFill>
                    <a:srgbClr val="FFD21A"/>
                  </a:solidFill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</p:grpSp>
        <p:grpSp>
          <p:nvGrpSpPr>
            <p:cNvPr id="387" name="Google Shape;387;p13"/>
            <p:cNvGrpSpPr/>
            <p:nvPr/>
          </p:nvGrpSpPr>
          <p:grpSpPr>
            <a:xfrm>
              <a:off x="15346" y="4001"/>
              <a:ext cx="1519" cy="992"/>
              <a:chOff x="9741737" y="2300564"/>
              <a:chExt cx="964363" cy="630218"/>
            </a:xfrm>
          </p:grpSpPr>
          <p:sp>
            <p:nvSpPr>
              <p:cNvPr id="388" name="Google Shape;388;p13"/>
              <p:cNvSpPr/>
              <p:nvPr/>
            </p:nvSpPr>
            <p:spPr>
              <a:xfrm>
                <a:off x="9741737" y="2300564"/>
                <a:ext cx="964363" cy="99831"/>
              </a:xfrm>
              <a:prstGeom prst="roundRect">
                <a:avLst>
                  <a:gd fmla="val 16667" name="adj"/>
                </a:avLst>
              </a:prstGeom>
              <a:solidFill>
                <a:srgbClr val="4E5A2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9741737" y="2477360"/>
                <a:ext cx="964363" cy="99831"/>
              </a:xfrm>
              <a:prstGeom prst="roundRect">
                <a:avLst>
                  <a:gd fmla="val 16667" name="adj"/>
                </a:avLst>
              </a:prstGeom>
              <a:solidFill>
                <a:srgbClr val="4E5A2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9741737" y="2830951"/>
                <a:ext cx="964363" cy="99831"/>
              </a:xfrm>
              <a:prstGeom prst="roundRect">
                <a:avLst>
                  <a:gd fmla="val 16667" name="adj"/>
                </a:avLst>
              </a:prstGeom>
              <a:solidFill>
                <a:srgbClr val="4E5A2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13"/>
              <p:cNvSpPr/>
              <p:nvPr/>
            </p:nvSpPr>
            <p:spPr>
              <a:xfrm>
                <a:off x="9741737" y="2654156"/>
                <a:ext cx="964363" cy="99831"/>
              </a:xfrm>
              <a:prstGeom prst="roundRect">
                <a:avLst>
                  <a:gd fmla="val 16667" name="adj"/>
                </a:avLst>
              </a:prstGeom>
              <a:solidFill>
                <a:srgbClr val="4E5A2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ransition spd="slow" p14:dur="2000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4"/>
          <p:cNvSpPr/>
          <p:nvPr/>
        </p:nvSpPr>
        <p:spPr>
          <a:xfrm>
            <a:off x="164829" y="161530"/>
            <a:ext cx="11862343" cy="6534941"/>
          </a:xfrm>
          <a:custGeom>
            <a:rect b="b" l="l" r="r" t="t"/>
            <a:pathLst>
              <a:path extrusionOk="0" h="2744893" w="4982580">
                <a:moveTo>
                  <a:pt x="0" y="0"/>
                </a:moveTo>
                <a:lnTo>
                  <a:pt x="4982580" y="0"/>
                </a:lnTo>
                <a:lnTo>
                  <a:pt x="4982580" y="2744893"/>
                </a:lnTo>
                <a:lnTo>
                  <a:pt x="0" y="2744893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cap="sq" cmpd="sng" w="165100">
            <a:solidFill>
              <a:srgbClr val="FFD21A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highlight>
                <a:srgbClr val="FFD21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一張含有 卡通, 玩具, 布 的圖片&#10;&#10;自動產生的描述" id="397" name="Google Shape;3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54103" y="1121775"/>
            <a:ext cx="2394373" cy="2368901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14"/>
          <p:cNvSpPr/>
          <p:nvPr/>
        </p:nvSpPr>
        <p:spPr>
          <a:xfrm>
            <a:off x="638175" y="555942"/>
            <a:ext cx="4493383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耳環零件影像標註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9" name="Google Shape;399;p14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00" name="Google Shape;400;p14"/>
          <p:cNvSpPr/>
          <p:nvPr/>
        </p:nvSpPr>
        <p:spPr>
          <a:xfrm>
            <a:off x="1189552" y="3858383"/>
            <a:ext cx="18923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rPr>
              <a:t>LabelImg</a:t>
            </a:r>
            <a:endParaRPr b="1" i="0" sz="1800" u="none" cap="none" strike="noStrike">
              <a:solidFill>
                <a:schemeClr val="dk2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401" name="Google Shape;401;p14"/>
          <p:cNvCxnSpPr/>
          <p:nvPr/>
        </p:nvCxnSpPr>
        <p:spPr>
          <a:xfrm>
            <a:off x="1189552" y="4344629"/>
            <a:ext cx="2355850" cy="0"/>
          </a:xfrm>
          <a:prstGeom prst="straightConnector1">
            <a:avLst/>
          </a:prstGeom>
          <a:noFill/>
          <a:ln cap="flat" cmpd="sng" w="22225">
            <a:solidFill>
              <a:srgbClr val="1F1F1F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02" name="Google Shape;402;p14"/>
          <p:cNvSpPr/>
          <p:nvPr/>
        </p:nvSpPr>
        <p:spPr>
          <a:xfrm>
            <a:off x="1189552" y="4480132"/>
            <a:ext cx="2530475" cy="1550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Image Annotation</a:t>
            </a:r>
            <a:endParaRPr b="1" i="0" sz="16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adding metadata to a dataset for specifying the ground-truth</a:t>
            </a:r>
            <a:br>
              <a:rPr b="1" i="0" lang="en-US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b="1" i="0" sz="16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3" name="Google Shape;403;p14"/>
          <p:cNvSpPr/>
          <p:nvPr/>
        </p:nvSpPr>
        <p:spPr>
          <a:xfrm>
            <a:off x="3602681" y="2244445"/>
            <a:ext cx="1717917" cy="74381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CD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04" name="Google Shape;404;p14"/>
          <p:cNvGraphicFramePr/>
          <p:nvPr/>
        </p:nvGraphicFramePr>
        <p:xfrm>
          <a:off x="5014783" y="39857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{C7CBF1AD-B9C8-46AF-9C4B-B81386AB3162}</a:tableStyleId>
              </a:tblPr>
              <a:tblGrid>
                <a:gridCol w="1303450"/>
                <a:gridCol w="1303450"/>
                <a:gridCol w="1303450"/>
                <a:gridCol w="1303450"/>
                <a:gridCol w="1303450"/>
              </a:tblGrid>
              <a:tr h="203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ts val="1600"/>
                        <a:buFont typeface="Barlow"/>
                        <a:buNone/>
                      </a:pPr>
                      <a:r>
                        <a:rPr lang="en-US" sz="1600" u="none" cap="none" strike="noStrike">
                          <a:solidFill>
                            <a:srgbClr val="595959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Bounding Box</a:t>
                      </a:r>
                      <a:endParaRPr sz="1600" u="none" cap="none" strike="noStrike">
                        <a:solidFill>
                          <a:srgbClr val="595959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55555"/>
                        </a:buClr>
                        <a:buSzPts val="1600"/>
                        <a:buFont typeface="Barlow"/>
                        <a:buNone/>
                      </a:pPr>
                      <a:r>
                        <a:rPr lang="en-US" sz="1600" u="none" cap="none" strike="noStrike">
                          <a:solidFill>
                            <a:srgbClr val="55555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Center Coordinates</a:t>
                      </a:r>
                      <a:endParaRPr sz="1600" u="none" cap="none" strike="noStrike">
                        <a:solidFill>
                          <a:srgbClr val="555555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55555"/>
                        </a:buClr>
                        <a:buSzPts val="1600"/>
                        <a:buFont typeface="Barlow"/>
                        <a:buNone/>
                      </a:pPr>
                      <a:r>
                        <a:rPr lang="en-US" sz="1600" u="none" cap="none" strike="noStrike">
                          <a:solidFill>
                            <a:srgbClr val="55555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Width &amp; Height</a:t>
                      </a:r>
                      <a:endParaRPr sz="1600" u="none" cap="none" strike="noStrike">
                        <a:solidFill>
                          <a:srgbClr val="555555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</a:tr>
              <a:tr h="2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ts val="2000"/>
                        <a:buFont typeface="Barlow"/>
                        <a:buNone/>
                      </a:pPr>
                      <a:r>
                        <a:rPr lang="en-US" sz="2000" u="none" cap="none" strike="noStrike">
                          <a:solidFill>
                            <a:srgbClr val="595959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Label</a:t>
                      </a:r>
                      <a:endParaRPr sz="2000" u="none" cap="none" strike="noStrike">
                        <a:solidFill>
                          <a:srgbClr val="595959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55555"/>
                        </a:buClr>
                        <a:buSzPts val="2000"/>
                        <a:buFont typeface="Barlow"/>
                        <a:buNone/>
                      </a:pPr>
                      <a:r>
                        <a:rPr lang="en-US" sz="2000" u="none" cap="none" strike="noStrike">
                          <a:solidFill>
                            <a:srgbClr val="55555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x</a:t>
                      </a:r>
                      <a:endParaRPr sz="2000" u="none" cap="none" strike="noStrike">
                        <a:solidFill>
                          <a:srgbClr val="555555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55555"/>
                        </a:buClr>
                        <a:buSzPts val="2000"/>
                        <a:buFont typeface="Barlow"/>
                        <a:buNone/>
                      </a:pPr>
                      <a:r>
                        <a:rPr lang="en-US" sz="2000" u="none" cap="none" strike="noStrike">
                          <a:solidFill>
                            <a:srgbClr val="55555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</a:t>
                      </a:r>
                      <a:endParaRPr sz="2000" u="none" cap="none" strike="noStrike">
                        <a:solidFill>
                          <a:srgbClr val="555555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55555"/>
                        </a:buClr>
                        <a:buSzPts val="2000"/>
                        <a:buFont typeface="Barlow"/>
                        <a:buNone/>
                      </a:pPr>
                      <a:r>
                        <a:rPr lang="en-US" sz="2000" u="none" cap="none" strike="noStrike">
                          <a:solidFill>
                            <a:srgbClr val="55555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</a:t>
                      </a:r>
                      <a:endParaRPr sz="2000" u="none" cap="none" strike="noStrike">
                        <a:solidFill>
                          <a:srgbClr val="555555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55555"/>
                        </a:buClr>
                        <a:buSzPts val="2000"/>
                        <a:buFont typeface="Barlow"/>
                        <a:buNone/>
                      </a:pPr>
                      <a:r>
                        <a:rPr lang="en-US" sz="2000" u="none" cap="none" strike="noStrike">
                          <a:solidFill>
                            <a:srgbClr val="55555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h</a:t>
                      </a:r>
                      <a:endParaRPr sz="2000" u="none" cap="none" strike="noStrike">
                        <a:solidFill>
                          <a:srgbClr val="555555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659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900"/>
                        <a:buFont typeface="Barlow"/>
                        <a:buNone/>
                      </a:pPr>
                      <a:r>
                        <a:rPr b="1" lang="en-US" sz="1900" u="none" cap="none" strike="noStrik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17</a:t>
                      </a:r>
                      <a:endParaRPr b="1" sz="1900" u="none" cap="none" strike="noStrike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900"/>
                        <a:buFont typeface="Barlow"/>
                        <a:buNone/>
                      </a:pPr>
                      <a:r>
                        <a:rPr b="1" lang="en-US" sz="1900" u="none" cap="none" strike="noStrik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0.475033</a:t>
                      </a:r>
                      <a:endParaRPr b="1" sz="1900" u="none" cap="none" strike="noStrike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900"/>
                        <a:buFont typeface="Barlow"/>
                        <a:buNone/>
                      </a:pPr>
                      <a:r>
                        <a:rPr b="1" lang="en-US" sz="1900" u="none" cap="none" strike="noStrik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0.535714</a:t>
                      </a:r>
                      <a:endParaRPr b="1" sz="1900" u="none" cap="none" strike="noStrike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900"/>
                        <a:buFont typeface="Barlow"/>
                        <a:buNone/>
                      </a:pPr>
                      <a:r>
                        <a:rPr b="1" lang="en-US" sz="1900" u="none" cap="none" strike="noStrik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0.649802</a:t>
                      </a:r>
                      <a:endParaRPr b="1" sz="1900" u="none" cap="none" strike="noStrike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900"/>
                        <a:buFont typeface="Barlow"/>
                        <a:buNone/>
                      </a:pPr>
                      <a:r>
                        <a:rPr b="1" lang="en-US" sz="1900" u="none" cap="none" strike="noStrik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0.760582</a:t>
                      </a:r>
                      <a:endParaRPr b="1" sz="1900" u="none" cap="none" strike="noStrike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0300" marB="90300" marR="120400" marL="1204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405" name="Google Shape;405;p14"/>
          <p:cNvSpPr/>
          <p:nvPr/>
        </p:nvSpPr>
        <p:spPr>
          <a:xfrm>
            <a:off x="5968314" y="6024722"/>
            <a:ext cx="432486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FFCD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Normalization 標準化 : Feature Scaling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6" name="Google Shape;40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62244" y="1472380"/>
            <a:ext cx="1841243" cy="19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5676" y="1599279"/>
            <a:ext cx="1333500" cy="177165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14"/>
          <p:cNvSpPr/>
          <p:nvPr/>
        </p:nvSpPr>
        <p:spPr>
          <a:xfrm>
            <a:off x="3575653" y="1800273"/>
            <a:ext cx="153439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rPr>
              <a:t>LabelImg</a:t>
            </a:r>
            <a:endParaRPr b="1" i="0" sz="2400" u="none" cap="none" strike="noStrike">
              <a:solidFill>
                <a:schemeClr val="dk2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09" name="Google Shape;409;p14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14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5"/>
          <p:cNvSpPr/>
          <p:nvPr/>
        </p:nvSpPr>
        <p:spPr>
          <a:xfrm>
            <a:off x="-280670" y="-284480"/>
            <a:ext cx="12646660" cy="737616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788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15"/>
          <p:cNvSpPr/>
          <p:nvPr/>
        </p:nvSpPr>
        <p:spPr>
          <a:xfrm>
            <a:off x="164829" y="161530"/>
            <a:ext cx="11862343" cy="6534941"/>
          </a:xfrm>
          <a:custGeom>
            <a:rect b="b" l="l" r="r" t="t"/>
            <a:pathLst>
              <a:path extrusionOk="0" h="2744893" w="4982580">
                <a:moveTo>
                  <a:pt x="0" y="0"/>
                </a:moveTo>
                <a:lnTo>
                  <a:pt x="4982580" y="0"/>
                </a:lnTo>
                <a:lnTo>
                  <a:pt x="4982580" y="2744893"/>
                </a:lnTo>
                <a:lnTo>
                  <a:pt x="0" y="2744893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cap="sq" cmpd="sng" w="165100">
            <a:solidFill>
              <a:srgbClr val="FFD21A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highlight>
                <a:srgbClr val="FFD21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一張含有 螢幕擷取畫面, 鮮豔, 圖表, 兒童藝術 的圖片&#10;&#10;自動產生的描述" id="416" name="Google Shape;416;p15"/>
          <p:cNvPicPr preferRelativeResize="0"/>
          <p:nvPr/>
        </p:nvPicPr>
        <p:blipFill rotWithShape="1">
          <a:blip r:embed="rId3">
            <a:alphaModFix/>
          </a:blip>
          <a:srcRect b="50178" l="0" r="49345" t="0"/>
          <a:stretch/>
        </p:blipFill>
        <p:spPr>
          <a:xfrm>
            <a:off x="6499860" y="1345565"/>
            <a:ext cx="5318760" cy="5231130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15"/>
          <p:cNvSpPr txBox="1"/>
          <p:nvPr/>
        </p:nvSpPr>
        <p:spPr>
          <a:xfrm>
            <a:off x="568571" y="1324196"/>
            <a:ext cx="4814988" cy="14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508000" lvl="0" marL="609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Char char="▸"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Total: 49 classes</a:t>
            </a:r>
            <a:endParaRPr b="1" i="0" sz="2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08000" lvl="0" marL="609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Char char="▸"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Imbalance dataset</a:t>
            </a:r>
            <a:endParaRPr b="1" i="0" sz="2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55600" lvl="0" marL="609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8" name="Google Shape;418;p15"/>
          <p:cNvSpPr txBox="1"/>
          <p:nvPr/>
        </p:nvSpPr>
        <p:spPr>
          <a:xfrm rot="-5400000">
            <a:off x="8923040" y="-958621"/>
            <a:ext cx="1571745" cy="405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01_black_dot_pin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16_ribbon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19_yellow_dot_pin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22_corgi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42_white_polygon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44_golden_ hook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46_red_cone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15"/>
          <p:cNvSpPr/>
          <p:nvPr/>
        </p:nvSpPr>
        <p:spPr>
          <a:xfrm>
            <a:off x="638175" y="568673"/>
            <a:ext cx="5128444" cy="5231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零件類別數量分布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0" name="Google Shape;420;p15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grpSp>
        <p:nvGrpSpPr>
          <p:cNvPr id="421" name="Google Shape;421;p15"/>
          <p:cNvGrpSpPr/>
          <p:nvPr/>
        </p:nvGrpSpPr>
        <p:grpSpPr>
          <a:xfrm>
            <a:off x="433452" y="2331803"/>
            <a:ext cx="6099745" cy="4171825"/>
            <a:chOff x="433452" y="2331803"/>
            <a:chExt cx="6099745" cy="4171825"/>
          </a:xfrm>
        </p:grpSpPr>
        <p:pic>
          <p:nvPicPr>
            <p:cNvPr descr="一張含有 時尚配件 的圖片&#10;&#10;自動產生的描述" id="422" name="Google Shape;422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33452" y="3137319"/>
              <a:ext cx="3357414" cy="33574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一張含有 時尚配件, 時尚, 手工的 的圖片&#10;&#10;自動產生的描述" id="423" name="Google Shape;423;p15"/>
            <p:cNvPicPr preferRelativeResize="0"/>
            <p:nvPr/>
          </p:nvPicPr>
          <p:blipFill rotWithShape="1">
            <a:blip r:embed="rId5">
              <a:alphaModFix/>
            </a:blip>
            <a:srcRect b="8292" l="45197" r="0" t="4106"/>
            <a:stretch/>
          </p:blipFill>
          <p:spPr>
            <a:xfrm>
              <a:off x="3923347" y="2331803"/>
              <a:ext cx="2609850" cy="4171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4" name="Google Shape;424;p15"/>
            <p:cNvSpPr/>
            <p:nvPr/>
          </p:nvSpPr>
          <p:spPr>
            <a:xfrm>
              <a:off x="5166544" y="3189615"/>
              <a:ext cx="600075" cy="585788"/>
            </a:xfrm>
            <a:prstGeom prst="rect">
              <a:avLst/>
            </a:prstGeom>
            <a:noFill/>
            <a:ln cap="flat" cmpd="sng" w="76200">
              <a:solidFill>
                <a:srgbClr val="43FC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02322" y="4642856"/>
              <a:ext cx="600075" cy="585788"/>
            </a:xfrm>
            <a:prstGeom prst="rect">
              <a:avLst/>
            </a:prstGeom>
            <a:noFill/>
            <a:ln cap="flat" cmpd="sng" w="76200">
              <a:solidFill>
                <a:srgbClr val="43FC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3240205" y="4963442"/>
              <a:ext cx="600075" cy="585788"/>
            </a:xfrm>
            <a:prstGeom prst="rect">
              <a:avLst/>
            </a:prstGeom>
            <a:noFill/>
            <a:ln cap="flat" cmpd="sng" w="76200">
              <a:solidFill>
                <a:srgbClr val="43FC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7" name="Google Shape;427;p15"/>
          <p:cNvSpPr/>
          <p:nvPr/>
        </p:nvSpPr>
        <p:spPr>
          <a:xfrm>
            <a:off x="1872993" y="5074388"/>
            <a:ext cx="486423" cy="474842"/>
          </a:xfrm>
          <a:prstGeom prst="rect">
            <a:avLst/>
          </a:prstGeom>
          <a:noFill/>
          <a:ln cap="flat" cmpd="sng" w="76200">
            <a:solidFill>
              <a:srgbClr val="43FC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15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6"/>
          <p:cNvSpPr/>
          <p:nvPr/>
        </p:nvSpPr>
        <p:spPr>
          <a:xfrm>
            <a:off x="164829" y="161530"/>
            <a:ext cx="11862343" cy="6534941"/>
          </a:xfrm>
          <a:custGeom>
            <a:rect b="b" l="l" r="r" t="t"/>
            <a:pathLst>
              <a:path extrusionOk="0" h="2744893" w="4982580">
                <a:moveTo>
                  <a:pt x="0" y="0"/>
                </a:moveTo>
                <a:lnTo>
                  <a:pt x="4982580" y="0"/>
                </a:lnTo>
                <a:lnTo>
                  <a:pt x="4982580" y="2744893"/>
                </a:lnTo>
                <a:lnTo>
                  <a:pt x="0" y="2744893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cap="sq" cmpd="sng" w="165100">
            <a:solidFill>
              <a:srgbClr val="FFD21A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highlight>
                <a:srgbClr val="FFD21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16"/>
          <p:cNvSpPr/>
          <p:nvPr/>
        </p:nvSpPr>
        <p:spPr>
          <a:xfrm>
            <a:off x="722630" y="568960"/>
            <a:ext cx="3832225" cy="975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零件重疊＆重複 </a:t>
            </a:r>
            <a:r>
              <a:rPr b="1" i="0" lang="en-US" sz="2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Imbalance dataset</a:t>
            </a:r>
            <a:endParaRPr b="1" i="0" sz="2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35" name="Google Shape;435;p16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pic>
        <p:nvPicPr>
          <p:cNvPr descr="一張含有 地面, 地板 的圖片&#10;&#10;自動產生的描述" id="436" name="Google Shape;436;p16"/>
          <p:cNvPicPr preferRelativeResize="0"/>
          <p:nvPr/>
        </p:nvPicPr>
        <p:blipFill rotWithShape="1">
          <a:blip r:embed="rId3">
            <a:alphaModFix/>
          </a:blip>
          <a:srcRect b="15941" l="16280" r="23762" t="20054"/>
          <a:stretch/>
        </p:blipFill>
        <p:spPr>
          <a:xfrm>
            <a:off x="843447" y="1595354"/>
            <a:ext cx="1470674" cy="15699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時尚配件, 珠寶, 耳環, 吊墜 的圖片&#10;&#10;自動產生的描述" id="437" name="Google Shape;437;p16"/>
          <p:cNvPicPr preferRelativeResize="0"/>
          <p:nvPr/>
        </p:nvPicPr>
        <p:blipFill rotWithShape="1">
          <a:blip r:embed="rId4">
            <a:alphaModFix/>
          </a:blip>
          <a:srcRect b="26372" l="26741" r="13298" t="9624"/>
          <a:stretch/>
        </p:blipFill>
        <p:spPr>
          <a:xfrm>
            <a:off x="825478" y="3320764"/>
            <a:ext cx="1470674" cy="15699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時尚配件, 配件, 珠寶 的圖片&#10;&#10;自動產生的描述" id="438" name="Google Shape;438;p16"/>
          <p:cNvPicPr preferRelativeResize="0"/>
          <p:nvPr/>
        </p:nvPicPr>
        <p:blipFill rotWithShape="1">
          <a:blip r:embed="rId5">
            <a:alphaModFix/>
          </a:blip>
          <a:srcRect b="26514" l="21016" r="19026" t="9482"/>
          <a:stretch/>
        </p:blipFill>
        <p:spPr>
          <a:xfrm>
            <a:off x="2471468" y="3320764"/>
            <a:ext cx="1470674" cy="15699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時尚配件, 藝術 的圖片&#10;&#10;自動產生的描述" id="439" name="Google Shape;439;p16"/>
          <p:cNvPicPr preferRelativeResize="0"/>
          <p:nvPr/>
        </p:nvPicPr>
        <p:blipFill rotWithShape="1">
          <a:blip r:embed="rId6">
            <a:alphaModFix/>
          </a:blip>
          <a:srcRect b="21272" l="21065" r="18975" t="14723"/>
          <a:stretch/>
        </p:blipFill>
        <p:spPr>
          <a:xfrm>
            <a:off x="4109313" y="1595353"/>
            <a:ext cx="1470674" cy="15699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時尚配件, 耳環, 珠寶, 室內 的圖片&#10;&#10;自動產生的描述" id="440" name="Google Shape;440;p16"/>
          <p:cNvPicPr preferRelativeResize="0"/>
          <p:nvPr/>
        </p:nvPicPr>
        <p:blipFill rotWithShape="1">
          <a:blip r:embed="rId7">
            <a:alphaModFix/>
          </a:blip>
          <a:srcRect b="30710" l="23836" r="16207" t="5286"/>
          <a:stretch/>
        </p:blipFill>
        <p:spPr>
          <a:xfrm>
            <a:off x="4117466" y="3320763"/>
            <a:ext cx="1470674" cy="15699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花, 問候卡, 室內, 地板 的圖片&#10;&#10;自動產生的描述" id="441" name="Google Shape;441;p16"/>
          <p:cNvPicPr preferRelativeResize="0"/>
          <p:nvPr/>
        </p:nvPicPr>
        <p:blipFill rotWithShape="1">
          <a:blip r:embed="rId8">
            <a:alphaModFix/>
          </a:blip>
          <a:srcRect b="20933" l="19198" r="20844" t="15063"/>
          <a:stretch/>
        </p:blipFill>
        <p:spPr>
          <a:xfrm>
            <a:off x="2477552" y="1593650"/>
            <a:ext cx="1470674" cy="15699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室內, 廚房用具 的圖片&#10;&#10;自動產生的描述" id="442" name="Google Shape;442;p16"/>
          <p:cNvPicPr preferRelativeResize="0"/>
          <p:nvPr/>
        </p:nvPicPr>
        <p:blipFill rotWithShape="1">
          <a:blip r:embed="rId9">
            <a:alphaModFix/>
          </a:blip>
          <a:srcRect b="26430" l="18708" r="21333" t="9566"/>
          <a:stretch/>
        </p:blipFill>
        <p:spPr>
          <a:xfrm>
            <a:off x="4109313" y="5059493"/>
            <a:ext cx="1470674" cy="15699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時尚配件, 珠寶, 吊墜, 配件 的圖片&#10;&#10;自動產生的描述" id="443" name="Google Shape;443;p16"/>
          <p:cNvPicPr preferRelativeResize="0"/>
          <p:nvPr/>
        </p:nvPicPr>
        <p:blipFill rotWithShape="1">
          <a:blip r:embed="rId10">
            <a:alphaModFix/>
          </a:blip>
          <a:srcRect b="20926" l="22113" r="17930" t="15069"/>
          <a:stretch/>
        </p:blipFill>
        <p:spPr>
          <a:xfrm>
            <a:off x="2471468" y="5046171"/>
            <a:ext cx="1470674" cy="15699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時尚配件, 配件, 珠寶, 吊墜 的圖片&#10;&#10;自動產生的描述" id="444" name="Google Shape;444;p16"/>
          <p:cNvPicPr preferRelativeResize="0"/>
          <p:nvPr/>
        </p:nvPicPr>
        <p:blipFill rotWithShape="1">
          <a:blip r:embed="rId11">
            <a:alphaModFix/>
          </a:blip>
          <a:srcRect b="35995" l="19686" r="20354" t="0"/>
          <a:stretch/>
        </p:blipFill>
        <p:spPr>
          <a:xfrm>
            <a:off x="825478" y="5069626"/>
            <a:ext cx="1470674" cy="156991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45" name="Google Shape;445;p16"/>
          <p:cNvGraphicFramePr/>
          <p:nvPr/>
        </p:nvGraphicFramePr>
        <p:xfrm>
          <a:off x="6459844" y="406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{C7CBF1AD-B9C8-46AF-9C4B-B81386AB3162}</a:tableStyleId>
              </a:tblPr>
              <a:tblGrid>
                <a:gridCol w="1170650"/>
                <a:gridCol w="493850"/>
                <a:gridCol w="502475"/>
                <a:gridCol w="489925"/>
                <a:gridCol w="473675"/>
                <a:gridCol w="481175"/>
                <a:gridCol w="458600"/>
                <a:gridCol w="466125"/>
                <a:gridCol w="481175"/>
              </a:tblGrid>
              <a:tr h="465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gridSpan="8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 Number of Unique Instances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7950" marB="67950" marR="135875" marL="13587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Earrings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4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6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7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8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雙手一攤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可樂沙灘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燒酒可樂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小熊花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柯基一對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21A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金大爆龍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狐面流蘇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靈魂之窗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金銀島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幸運水滴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點點玫瑰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446" name="Google Shape;446;p16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1" name="Google Shape;451;p17"/>
          <p:cNvGraphicFramePr/>
          <p:nvPr/>
        </p:nvGraphicFramePr>
        <p:xfrm>
          <a:off x="6459844" y="406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{C7CBF1AD-B9C8-46AF-9C4B-B81386AB3162}</a:tableStyleId>
              </a:tblPr>
              <a:tblGrid>
                <a:gridCol w="1170650"/>
                <a:gridCol w="493850"/>
                <a:gridCol w="502475"/>
                <a:gridCol w="489925"/>
                <a:gridCol w="473675"/>
                <a:gridCol w="481175"/>
                <a:gridCol w="458600"/>
                <a:gridCol w="466125"/>
                <a:gridCol w="481175"/>
              </a:tblGrid>
              <a:tr h="465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gridSpan="8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 Number of Unique Instances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7950" marB="67950" marR="135875" marL="13587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Earrings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4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6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7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8</a:t>
                      </a:r>
                      <a:endParaRPr b="1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500"/>
                        <a:buFont typeface="Barlow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雙手一攤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可樂沙灘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燒酒可樂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小熊花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柯基一對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21A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金大爆龍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狐面流蘇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靈魂之窗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金銀島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幸運水滴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650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點點玫瑰</a:t>
                      </a:r>
                      <a:endParaRPr b="1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500" u="none" cap="none" strike="noStrike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84125" marB="84125" marR="168325" marL="1683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D21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一張含有 地面, 地板 的圖片&#10;&#10;自動產生的描述" id="452" name="Google Shape;452;p17"/>
          <p:cNvPicPr preferRelativeResize="0"/>
          <p:nvPr/>
        </p:nvPicPr>
        <p:blipFill rotWithShape="1">
          <a:blip r:embed="rId3">
            <a:alphaModFix/>
          </a:blip>
          <a:srcRect b="15941" l="16280" r="23762" t="20054"/>
          <a:stretch/>
        </p:blipFill>
        <p:spPr>
          <a:xfrm>
            <a:off x="843446" y="1595354"/>
            <a:ext cx="4594827" cy="4904870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17"/>
          <p:cNvSpPr/>
          <p:nvPr/>
        </p:nvSpPr>
        <p:spPr>
          <a:xfrm>
            <a:off x="6459844" y="3166712"/>
            <a:ext cx="5017624" cy="471637"/>
          </a:xfrm>
          <a:prstGeom prst="rect">
            <a:avLst/>
          </a:prstGeom>
          <a:noFill/>
          <a:ln cap="flat" cmpd="sng" w="57150">
            <a:solidFill>
              <a:srgbClr val="FFD2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17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17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17"/>
          <p:cNvSpPr/>
          <p:nvPr/>
        </p:nvSpPr>
        <p:spPr>
          <a:xfrm>
            <a:off x="722630" y="568960"/>
            <a:ext cx="3832225" cy="975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零件重疊＆重複 </a:t>
            </a:r>
            <a:r>
              <a:rPr b="1" i="0" lang="en-US" sz="2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Imbalance dataset</a:t>
            </a:r>
            <a:endParaRPr b="1" i="0" sz="2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56" name="Google Shape;456;p17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57" name="Google Shape;457;p17"/>
          <p:cNvSpPr/>
          <p:nvPr/>
        </p:nvSpPr>
        <p:spPr>
          <a:xfrm>
            <a:off x="164829" y="161530"/>
            <a:ext cx="11862343" cy="6534941"/>
          </a:xfrm>
          <a:custGeom>
            <a:rect b="b" l="l" r="r" t="t"/>
            <a:pathLst>
              <a:path extrusionOk="0" h="2744893" w="4982580">
                <a:moveTo>
                  <a:pt x="0" y="0"/>
                </a:moveTo>
                <a:lnTo>
                  <a:pt x="4982580" y="0"/>
                </a:lnTo>
                <a:lnTo>
                  <a:pt x="4982580" y="2744893"/>
                </a:lnTo>
                <a:lnTo>
                  <a:pt x="0" y="2744893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cap="sq" cmpd="sng" w="165100">
            <a:solidFill>
              <a:srgbClr val="FFD21A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highlight>
                <a:srgbClr val="FFD21A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18"/>
          <p:cNvSpPr/>
          <p:nvPr/>
        </p:nvSpPr>
        <p:spPr>
          <a:xfrm>
            <a:off x="164829" y="161530"/>
            <a:ext cx="11862343" cy="6534941"/>
          </a:xfrm>
          <a:custGeom>
            <a:rect b="b" l="l" r="r" t="t"/>
            <a:pathLst>
              <a:path extrusionOk="0" h="2744893" w="4982580">
                <a:moveTo>
                  <a:pt x="0" y="0"/>
                </a:moveTo>
                <a:lnTo>
                  <a:pt x="4982580" y="0"/>
                </a:lnTo>
                <a:lnTo>
                  <a:pt x="4982580" y="2744893"/>
                </a:lnTo>
                <a:lnTo>
                  <a:pt x="0" y="2744893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cap="sq" cmpd="sng" w="165100">
            <a:solidFill>
              <a:srgbClr val="FFD21A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highlight>
                <a:srgbClr val="FFD21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3" name="Google Shape;463;p18"/>
          <p:cNvGrpSpPr/>
          <p:nvPr/>
        </p:nvGrpSpPr>
        <p:grpSpPr>
          <a:xfrm>
            <a:off x="4443014" y="944563"/>
            <a:ext cx="7110812" cy="5179046"/>
            <a:chOff x="5153002" y="1003286"/>
            <a:chExt cx="6470422" cy="4712630"/>
          </a:xfrm>
        </p:grpSpPr>
        <p:pic>
          <p:nvPicPr>
            <p:cNvPr descr="一張含有 耶誕樹 的圖片&#10;&#10;自動產生的描述" id="464" name="Google Shape;464;p18"/>
            <p:cNvPicPr preferRelativeResize="0"/>
            <p:nvPr/>
          </p:nvPicPr>
          <p:blipFill rotWithShape="1">
            <a:blip r:embed="rId3">
              <a:alphaModFix/>
            </a:blip>
            <a:srcRect b="3456" l="52072" r="23719" t="71116"/>
            <a:stretch/>
          </p:blipFill>
          <p:spPr>
            <a:xfrm>
              <a:off x="9756984" y="3361100"/>
              <a:ext cx="1848575" cy="194154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一張含有 耶誕樹 的圖片&#10;&#10;自動產生的描述" id="465" name="Google Shape;465;p18"/>
            <p:cNvPicPr preferRelativeResize="0"/>
            <p:nvPr/>
          </p:nvPicPr>
          <p:blipFill rotWithShape="1">
            <a:blip r:embed="rId3">
              <a:alphaModFix/>
            </a:blip>
            <a:srcRect b="27848" l="53366" r="24251" t="46726"/>
            <a:stretch/>
          </p:blipFill>
          <p:spPr>
            <a:xfrm>
              <a:off x="5292518" y="3299353"/>
              <a:ext cx="1709056" cy="19415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一張含有 耶誕樹 的圖片&#10;&#10;自動產生的描述" id="466" name="Google Shape;466;p18"/>
            <p:cNvPicPr preferRelativeResize="0"/>
            <p:nvPr/>
          </p:nvPicPr>
          <p:blipFill rotWithShape="1">
            <a:blip r:embed="rId3">
              <a:alphaModFix/>
            </a:blip>
            <a:srcRect b="51723" l="29538" r="47624" t="24476"/>
            <a:stretch/>
          </p:blipFill>
          <p:spPr>
            <a:xfrm>
              <a:off x="7411109" y="1088991"/>
              <a:ext cx="1743939" cy="181743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一張含有 耶誕樹 的圖片&#10;&#10;自動產生的描述" id="467" name="Google Shape;467;p18"/>
            <p:cNvPicPr preferRelativeResize="0"/>
            <p:nvPr/>
          </p:nvPicPr>
          <p:blipFill rotWithShape="1">
            <a:blip r:embed="rId3">
              <a:alphaModFix/>
            </a:blip>
            <a:srcRect b="75523" l="5253" r="70538" t="0"/>
            <a:stretch/>
          </p:blipFill>
          <p:spPr>
            <a:xfrm>
              <a:off x="5153002" y="1003286"/>
              <a:ext cx="1848572" cy="18690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8" name="Google Shape;468;p18"/>
            <p:cNvSpPr txBox="1"/>
            <p:nvPr/>
          </p:nvSpPr>
          <p:spPr>
            <a:xfrm>
              <a:off x="6035257" y="2872317"/>
              <a:ext cx="601659" cy="49879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Barlow Light"/>
                <a:buNone/>
              </a:pPr>
              <a:r>
                <a:rPr b="0" i="0" lang="en-US" sz="2135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x</a:t>
              </a:r>
              <a:endParaRPr b="0" i="0" sz="2135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469" name="Google Shape;469;p18"/>
            <p:cNvSpPr txBox="1"/>
            <p:nvPr/>
          </p:nvSpPr>
          <p:spPr>
            <a:xfrm>
              <a:off x="8226035" y="2806904"/>
              <a:ext cx="601659" cy="5753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Barlow Light"/>
                <a:buNone/>
              </a:pPr>
              <a:r>
                <a:rPr b="0" i="0" lang="en-US" sz="2135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y</a:t>
              </a:r>
              <a:endParaRPr b="0" i="0" sz="2135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470" name="Google Shape;470;p18"/>
            <p:cNvSpPr txBox="1"/>
            <p:nvPr/>
          </p:nvSpPr>
          <p:spPr>
            <a:xfrm>
              <a:off x="5676897" y="5217981"/>
              <a:ext cx="958499" cy="4390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Barlow Light"/>
                <a:buNone/>
              </a:pPr>
              <a:r>
                <a:rPr b="0" i="0" lang="en-US" sz="2135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width</a:t>
              </a:r>
              <a:endParaRPr b="0" i="0" sz="2135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pic>
          <p:nvPicPr>
            <p:cNvPr descr="一張含有 耶誕樹 的圖片&#10;&#10;自動產生的描述" id="471" name="Google Shape;471;p18"/>
            <p:cNvPicPr preferRelativeResize="0"/>
            <p:nvPr/>
          </p:nvPicPr>
          <p:blipFill rotWithShape="1">
            <a:blip r:embed="rId3">
              <a:alphaModFix/>
            </a:blip>
            <a:srcRect b="52599" l="2787" r="71437" t="24144"/>
            <a:stretch/>
          </p:blipFill>
          <p:spPr>
            <a:xfrm>
              <a:off x="9655213" y="1077427"/>
              <a:ext cx="1968211" cy="17758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一張含有 耶誕樹 的圖片&#10;&#10;自動產生的描述" id="472" name="Google Shape;472;p18"/>
            <p:cNvPicPr preferRelativeResize="0"/>
            <p:nvPr/>
          </p:nvPicPr>
          <p:blipFill rotWithShape="1">
            <a:blip r:embed="rId3">
              <a:alphaModFix/>
            </a:blip>
            <a:srcRect b="3458" l="75442" r="0" t="71116"/>
            <a:stretch/>
          </p:blipFill>
          <p:spPr>
            <a:xfrm>
              <a:off x="7465717" y="3315127"/>
              <a:ext cx="1875154" cy="194154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3" name="Google Shape;473;p18"/>
            <p:cNvSpPr txBox="1"/>
            <p:nvPr/>
          </p:nvSpPr>
          <p:spPr>
            <a:xfrm>
              <a:off x="7924045" y="5276892"/>
              <a:ext cx="958499" cy="4390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Barlow Light"/>
                <a:buNone/>
              </a:pPr>
              <a:r>
                <a:rPr b="0" i="0" lang="en-US" sz="2135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height</a:t>
              </a:r>
              <a:endParaRPr b="0" i="0" sz="2135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474" name="Google Shape;474;p18"/>
            <p:cNvSpPr txBox="1"/>
            <p:nvPr/>
          </p:nvSpPr>
          <p:spPr>
            <a:xfrm>
              <a:off x="10369145" y="5255748"/>
              <a:ext cx="958499" cy="4390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Barlow Light"/>
                <a:buNone/>
              </a:pPr>
              <a:r>
                <a:rPr b="0" i="0" lang="en-US" sz="2135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width</a:t>
              </a:r>
              <a:endParaRPr b="0" i="0" sz="2135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475" name="Google Shape;475;p18"/>
            <p:cNvSpPr txBox="1"/>
            <p:nvPr/>
          </p:nvSpPr>
          <p:spPr>
            <a:xfrm rot="-5400000">
              <a:off x="9165276" y="3879201"/>
              <a:ext cx="958499" cy="7570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Barlow Light"/>
                <a:buNone/>
              </a:pPr>
              <a:r>
                <a:rPr b="0" i="0" lang="en-US" sz="2135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height</a:t>
              </a:r>
              <a:endParaRPr b="0" i="0" sz="2135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476" name="Google Shape;476;p18"/>
            <p:cNvSpPr txBox="1"/>
            <p:nvPr/>
          </p:nvSpPr>
          <p:spPr>
            <a:xfrm>
              <a:off x="10639321" y="2848345"/>
              <a:ext cx="601659" cy="5969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Barlow Light"/>
                <a:buNone/>
              </a:pPr>
              <a:r>
                <a:rPr b="0" i="0" lang="en-US" sz="2135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y</a:t>
              </a:r>
              <a:endParaRPr b="0" i="0" sz="2135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477" name="Google Shape;477;p18"/>
            <p:cNvSpPr txBox="1"/>
            <p:nvPr/>
          </p:nvSpPr>
          <p:spPr>
            <a:xfrm>
              <a:off x="9361562" y="1586810"/>
              <a:ext cx="601659" cy="7570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Barlow Light"/>
                <a:buNone/>
              </a:pPr>
              <a:r>
                <a:rPr b="0" i="0" lang="en-US" sz="2135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 x</a:t>
              </a:r>
              <a:endParaRPr b="0" i="0" sz="2135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  <p:sp>
        <p:nvSpPr>
          <p:cNvPr id="478" name="Google Shape;478;p18"/>
          <p:cNvSpPr txBox="1"/>
          <p:nvPr/>
        </p:nvSpPr>
        <p:spPr>
          <a:xfrm>
            <a:off x="568571" y="2251067"/>
            <a:ext cx="4814988" cy="2758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508000" lvl="0" marL="609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Char char="▸"/>
            </a:pPr>
            <a:r>
              <a:rPr b="1" i="0" lang="en-US" sz="2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常態分佈</a:t>
            </a:r>
            <a:endParaRPr b="1" i="0" sz="24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508000" lvl="0" marL="609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Char char="▸"/>
            </a:pPr>
            <a:r>
              <a:rPr b="1" i="0" lang="en-US" sz="2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右偏 </a:t>
            </a: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right-skewed</a:t>
            </a:r>
            <a:endParaRPr b="1" i="0" sz="2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08000" lvl="0" marL="609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Char char="▸"/>
            </a:pPr>
            <a:r>
              <a:rPr b="1" i="0" lang="en-US" sz="2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物件位在圖片正中央</a:t>
            </a:r>
            <a:endParaRPr b="1" i="0" sz="24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508000" lvl="0" marL="609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Char char="▸"/>
            </a:pPr>
            <a:r>
              <a:rPr b="1" i="0" lang="en-US" sz="2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小物件多</a:t>
            </a:r>
            <a:endParaRPr b="1" i="0" sz="24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79" name="Google Shape;479;p18"/>
          <p:cNvSpPr/>
          <p:nvPr/>
        </p:nvSpPr>
        <p:spPr>
          <a:xfrm>
            <a:off x="638175" y="568672"/>
            <a:ext cx="4455240" cy="5231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Bounding Box 的</a:t>
            </a:r>
            <a:r>
              <a:rPr b="1" i="0" lang="en-US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敘述統計</a:t>
            </a:r>
            <a:endParaRPr b="1" i="0" sz="2800" u="none" cap="none" strike="noStrike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80" name="Google Shape;480;p18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81" name="Google Shape;481;p18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18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9"/>
          <p:cNvSpPr txBox="1"/>
          <p:nvPr/>
        </p:nvSpPr>
        <p:spPr>
          <a:xfrm>
            <a:off x="556810" y="3429087"/>
            <a:ext cx="1349311" cy="25903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18000" u="none" cap="none" strike="noStrike">
                <a:solidFill>
                  <a:srgbClr val="F2F2F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b="1" i="0" sz="18000" u="none" cap="none" strike="noStrike">
              <a:solidFill>
                <a:srgbClr val="F2F2F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7" name="Google Shape;487;p19"/>
          <p:cNvSpPr txBox="1"/>
          <p:nvPr/>
        </p:nvSpPr>
        <p:spPr>
          <a:xfrm>
            <a:off x="376810" y="655059"/>
            <a:ext cx="1349311" cy="30129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21600" u="none" cap="none" strike="noStrike">
                <a:solidFill>
                  <a:srgbClr val="F2F2F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0" i="0" sz="21600" u="none" cap="none" strike="noStrike">
              <a:solidFill>
                <a:srgbClr val="F2F2F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8" name="Google Shape;488;p19"/>
          <p:cNvSpPr/>
          <p:nvPr/>
        </p:nvSpPr>
        <p:spPr>
          <a:xfrm>
            <a:off x="638175" y="555942"/>
            <a:ext cx="2233613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資料前處理</a:t>
            </a:r>
            <a:endParaRPr b="1" i="0" sz="28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489" name="Google Shape;489;p19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pic>
        <p:nvPicPr>
          <p:cNvPr descr="canva-txt-file-glyph-icon-MAEuxUpoEx8" id="490" name="Google Shape;49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03205" y="4018920"/>
            <a:ext cx="713306" cy="8234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l(12)" id="491" name="Google Shape;49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82921" y="4013927"/>
            <a:ext cx="650857" cy="84663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2" name="Google Shape;492;p19"/>
          <p:cNvCxnSpPr/>
          <p:nvPr/>
        </p:nvCxnSpPr>
        <p:spPr>
          <a:xfrm>
            <a:off x="2572735" y="4443485"/>
            <a:ext cx="991513" cy="0"/>
          </a:xfrm>
          <a:prstGeom prst="straightConnector1">
            <a:avLst/>
          </a:prstGeom>
          <a:noFill/>
          <a:ln cap="flat" cmpd="sng" w="9525">
            <a:solidFill>
              <a:srgbClr val="415167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493" name="Google Shape;493;p19"/>
          <p:cNvSpPr txBox="1"/>
          <p:nvPr/>
        </p:nvSpPr>
        <p:spPr>
          <a:xfrm>
            <a:off x="2789959" y="3867413"/>
            <a:ext cx="902454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label </a:t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check</a:t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4" name="Google Shape;494;p19"/>
          <p:cNvSpPr txBox="1"/>
          <p:nvPr/>
        </p:nvSpPr>
        <p:spPr>
          <a:xfrm>
            <a:off x="7758150" y="3113714"/>
            <a:ext cx="2561559" cy="12053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80%: Train</a:t>
            </a:r>
            <a:endParaRPr b="1" i="0" sz="2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20%: Validation</a:t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5" name="Google Shape;495;p19"/>
          <p:cNvSpPr txBox="1"/>
          <p:nvPr/>
        </p:nvSpPr>
        <p:spPr>
          <a:xfrm>
            <a:off x="10193020" y="3879850"/>
            <a:ext cx="1341120" cy="542290"/>
          </a:xfrm>
          <a:prstGeom prst="rect">
            <a:avLst/>
          </a:prstGeom>
          <a:solidFill>
            <a:srgbClr val="FFCD00"/>
          </a:solidFill>
          <a:ln cap="flat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2,505</a:t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6" name="Google Shape;496;p19"/>
          <p:cNvSpPr txBox="1"/>
          <p:nvPr/>
        </p:nvSpPr>
        <p:spPr>
          <a:xfrm>
            <a:off x="10192385" y="3042920"/>
            <a:ext cx="1341120" cy="532130"/>
          </a:xfrm>
          <a:prstGeom prst="rect">
            <a:avLst/>
          </a:prstGeom>
          <a:solidFill>
            <a:srgbClr val="FFCD00"/>
          </a:solidFill>
          <a:ln cap="flat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10,017</a:t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19"/>
          <p:cNvSpPr txBox="1"/>
          <p:nvPr/>
        </p:nvSpPr>
        <p:spPr>
          <a:xfrm>
            <a:off x="1257734" y="2571234"/>
            <a:ext cx="1812329" cy="4615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Images.jpg</a:t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tl(45)" id="498" name="Google Shape;498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92484" y="1746886"/>
            <a:ext cx="715188" cy="8243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l(18)" id="499" name="Google Shape;499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42693" y="1818405"/>
            <a:ext cx="764121" cy="63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0" name="Google Shape;500;p19"/>
          <p:cNvCxnSpPr/>
          <p:nvPr/>
        </p:nvCxnSpPr>
        <p:spPr>
          <a:xfrm flipH="1" rot="10800000">
            <a:off x="2615724" y="2239048"/>
            <a:ext cx="1057231" cy="1"/>
          </a:xfrm>
          <a:prstGeom prst="straightConnector1">
            <a:avLst/>
          </a:prstGeom>
          <a:noFill/>
          <a:ln cap="flat" cmpd="sng" w="9525">
            <a:solidFill>
              <a:srgbClr val="415167"/>
            </a:solidFill>
            <a:prstDash val="solid"/>
            <a:round/>
            <a:headEnd len="sm" w="sm" type="none"/>
            <a:tailEnd len="med" w="med" type="stealth"/>
          </a:ln>
        </p:spPr>
      </p:cxnSp>
      <p:pic>
        <p:nvPicPr>
          <p:cNvPr id="501" name="Google Shape;501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748849" y="1371412"/>
            <a:ext cx="814937" cy="814938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19"/>
          <p:cNvSpPr txBox="1"/>
          <p:nvPr/>
        </p:nvSpPr>
        <p:spPr>
          <a:xfrm>
            <a:off x="3497455" y="2581429"/>
            <a:ext cx="2009013" cy="4615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cv2.imwrite()</a:t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3" name="Google Shape;503;p19"/>
          <p:cNvSpPr txBox="1"/>
          <p:nvPr/>
        </p:nvSpPr>
        <p:spPr>
          <a:xfrm>
            <a:off x="1257734" y="4987717"/>
            <a:ext cx="1349311" cy="4615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Label.txt</a:t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4" name="Google Shape;504;p19"/>
          <p:cNvSpPr txBox="1"/>
          <p:nvPr/>
        </p:nvSpPr>
        <p:spPr>
          <a:xfrm>
            <a:off x="3407082" y="4982951"/>
            <a:ext cx="3692448" cy="999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 bound [0,48]</a:t>
            </a:r>
            <a:endParaRPr b="1" i="0" sz="2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coordinates bound [0,1]</a:t>
            </a:r>
            <a:endParaRPr b="1" i="0" sz="2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length (Label.txt) = 5</a:t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5" name="Google Shape;505;p19"/>
          <p:cNvSpPr/>
          <p:nvPr/>
        </p:nvSpPr>
        <p:spPr>
          <a:xfrm>
            <a:off x="6179837" y="3235239"/>
            <a:ext cx="1130800" cy="64429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CD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19"/>
          <p:cNvSpPr txBox="1"/>
          <p:nvPr/>
        </p:nvSpPr>
        <p:spPr>
          <a:xfrm>
            <a:off x="8142605" y="1905000"/>
            <a:ext cx="2548255" cy="824865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ED51E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import</a:t>
            </a:r>
            <a:r>
              <a:rPr b="1" i="0" lang="en-US" sz="2400" u="none" cap="none" strike="noStrike">
                <a:solidFill>
                  <a:srgbClr val="D4D4D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i="0" lang="en-US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random</a:t>
            </a:r>
            <a:endParaRPr b="1" i="0" sz="2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ED51E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import</a:t>
            </a:r>
            <a:r>
              <a:rPr b="1" i="0" lang="en-US" sz="2400" u="none" cap="none" strike="noStrike">
                <a:solidFill>
                  <a:srgbClr val="D4D4D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i="0" lang="en-US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shutil</a:t>
            </a:r>
            <a:endParaRPr b="1" i="0" sz="2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507" name="Google Shape;507;p19"/>
          <p:cNvCxnSpPr/>
          <p:nvPr/>
        </p:nvCxnSpPr>
        <p:spPr>
          <a:xfrm>
            <a:off x="576263" y="3537373"/>
            <a:ext cx="5040766" cy="0"/>
          </a:xfrm>
          <a:prstGeom prst="straightConnector1">
            <a:avLst/>
          </a:prstGeom>
          <a:noFill/>
          <a:ln cap="flat" cmpd="sng" w="28575">
            <a:solidFill>
              <a:srgbClr val="A5A5A5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508" name="Google Shape;508;p19"/>
          <p:cNvSpPr txBox="1"/>
          <p:nvPr/>
        </p:nvSpPr>
        <p:spPr>
          <a:xfrm>
            <a:off x="2406015" y="3235325"/>
            <a:ext cx="1341120" cy="518795"/>
          </a:xfrm>
          <a:prstGeom prst="rect">
            <a:avLst/>
          </a:prstGeom>
          <a:solidFill>
            <a:srgbClr val="FFCD00"/>
          </a:solidFill>
          <a:ln cap="flat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12,522</a:t>
            </a:r>
            <a:endParaRPr b="1" i="0" sz="32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9" name="Google Shape;509;p19"/>
          <p:cNvSpPr/>
          <p:nvPr/>
        </p:nvSpPr>
        <p:spPr>
          <a:xfrm>
            <a:off x="164829" y="161530"/>
            <a:ext cx="11862343" cy="6534941"/>
          </a:xfrm>
          <a:custGeom>
            <a:rect b="b" l="l" r="r" t="t"/>
            <a:pathLst>
              <a:path extrusionOk="0" h="2744893" w="4982580">
                <a:moveTo>
                  <a:pt x="0" y="0"/>
                </a:moveTo>
                <a:lnTo>
                  <a:pt x="4982580" y="0"/>
                </a:lnTo>
                <a:lnTo>
                  <a:pt x="4982580" y="2744893"/>
                </a:lnTo>
                <a:lnTo>
                  <a:pt x="0" y="2744893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cap="sq" cmpd="sng" w="165100">
            <a:solidFill>
              <a:srgbClr val="FFD21A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highlight>
                <a:srgbClr val="FFD21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19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19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"/>
          <p:cNvSpPr/>
          <p:nvPr/>
        </p:nvSpPr>
        <p:spPr>
          <a:xfrm>
            <a:off x="0" y="-213263"/>
            <a:ext cx="12192000" cy="7117301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0" y="2103120"/>
            <a:ext cx="12204700" cy="480123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1068705" y="2426970"/>
            <a:ext cx="10437495" cy="4356100"/>
          </a:xfrm>
          <a:custGeom>
            <a:rect b="b" l="l" r="r" t="t"/>
            <a:pathLst>
              <a:path extrusionOk="0" h="1188230" w="3097611">
                <a:moveTo>
                  <a:pt x="0" y="0"/>
                </a:moveTo>
                <a:lnTo>
                  <a:pt x="3097611" y="0"/>
                </a:lnTo>
                <a:lnTo>
                  <a:pt x="3097611" y="1188230"/>
                </a:lnTo>
                <a:lnTo>
                  <a:pt x="0" y="1188230"/>
                </a:lnTo>
                <a:close/>
              </a:path>
            </a:pathLst>
          </a:custGeom>
          <a:solidFill>
            <a:srgbClr val="FFD2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" name="Google Shape;67;p2"/>
          <p:cNvGrpSpPr/>
          <p:nvPr/>
        </p:nvGrpSpPr>
        <p:grpSpPr>
          <a:xfrm>
            <a:off x="902335" y="1764545"/>
            <a:ext cx="10400665" cy="4809610"/>
            <a:chOff x="0" y="-95250"/>
            <a:chExt cx="3086608" cy="1265267"/>
          </a:xfrm>
        </p:grpSpPr>
        <p:sp>
          <p:nvSpPr>
            <p:cNvPr id="68" name="Google Shape;68;p2"/>
            <p:cNvSpPr/>
            <p:nvPr/>
          </p:nvSpPr>
          <p:spPr>
            <a:xfrm>
              <a:off x="0" y="0"/>
              <a:ext cx="3086608" cy="1170017"/>
            </a:xfrm>
            <a:custGeom>
              <a:rect b="b" l="l" r="r" t="t"/>
              <a:pathLst>
                <a:path extrusionOk="0" h="1170017" w="3086608">
                  <a:moveTo>
                    <a:pt x="0" y="0"/>
                  </a:moveTo>
                  <a:lnTo>
                    <a:pt x="3086608" y="0"/>
                  </a:lnTo>
                  <a:lnTo>
                    <a:pt x="3086608" y="1170017"/>
                  </a:lnTo>
                  <a:lnTo>
                    <a:pt x="0" y="11700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"/>
            <p:cNvSpPr txBox="1"/>
            <p:nvPr/>
          </p:nvSpPr>
          <p:spPr>
            <a:xfrm>
              <a:off x="0" y="-95250"/>
              <a:ext cx="3086608" cy="126526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3850" lIns="33850" spcFirstLastPara="1" rIns="33850" wrap="square" tIns="33850">
              <a:noAutofit/>
            </a:bodyPr>
            <a:lstStyle/>
            <a:p>
              <a:pPr indent="0" lvl="0" marL="0" marR="0" rtl="0" algn="ctr">
                <a:lnSpc>
                  <a:spcPct val="2288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" name="Google Shape;70;p2"/>
          <p:cNvSpPr/>
          <p:nvPr/>
        </p:nvSpPr>
        <p:spPr>
          <a:xfrm>
            <a:off x="1930975" y="2313600"/>
            <a:ext cx="816067" cy="816067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FD2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1935559" y="3442238"/>
            <a:ext cx="816067" cy="816067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FD2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"/>
          <p:cNvSpPr/>
          <p:nvPr/>
        </p:nvSpPr>
        <p:spPr>
          <a:xfrm>
            <a:off x="1935559" y="4494675"/>
            <a:ext cx="816067" cy="816067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FD2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"/>
          <p:cNvSpPr txBox="1"/>
          <p:nvPr/>
        </p:nvSpPr>
        <p:spPr>
          <a:xfrm>
            <a:off x="685800" y="853862"/>
            <a:ext cx="5301234" cy="1379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7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80" u="none" cap="none" strike="noStrike">
                <a:solidFill>
                  <a:srgbClr val="FFD21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大綱</a:t>
            </a:r>
            <a:endParaRPr b="1" i="0" sz="8680" u="none" cap="none" strike="noStrike">
              <a:solidFill>
                <a:srgbClr val="FFD21A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" name="Google Shape;74;p2"/>
          <p:cNvSpPr txBox="1"/>
          <p:nvPr/>
        </p:nvSpPr>
        <p:spPr>
          <a:xfrm>
            <a:off x="2339008" y="2456099"/>
            <a:ext cx="779897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01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" name="Google Shape;75;p2"/>
          <p:cNvSpPr txBox="1"/>
          <p:nvPr/>
        </p:nvSpPr>
        <p:spPr>
          <a:xfrm>
            <a:off x="2343593" y="3591086"/>
            <a:ext cx="779897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02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" name="Google Shape;76;p2"/>
          <p:cNvSpPr txBox="1"/>
          <p:nvPr/>
        </p:nvSpPr>
        <p:spPr>
          <a:xfrm>
            <a:off x="2338513" y="4670829"/>
            <a:ext cx="779897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03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3006857" y="2650514"/>
            <a:ext cx="2987645" cy="3689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動機</a:t>
            </a:r>
            <a:endParaRPr b="0" i="0" sz="2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" name="Google Shape;78;p2"/>
          <p:cNvSpPr txBox="1"/>
          <p:nvPr/>
        </p:nvSpPr>
        <p:spPr>
          <a:xfrm>
            <a:off x="3006997" y="3787406"/>
            <a:ext cx="3030324" cy="3689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耳環零件辨識</a:t>
            </a:r>
            <a:endParaRPr b="0" i="0" sz="2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2"/>
          <p:cNvSpPr txBox="1"/>
          <p:nvPr/>
        </p:nvSpPr>
        <p:spPr>
          <a:xfrm>
            <a:off x="3006997" y="4879213"/>
            <a:ext cx="2367648" cy="3689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資料集處理</a:t>
            </a:r>
            <a:endParaRPr b="0" i="0" sz="2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" name="Google Shape;80;p2"/>
          <p:cNvSpPr txBox="1"/>
          <p:nvPr/>
        </p:nvSpPr>
        <p:spPr>
          <a:xfrm>
            <a:off x="7973060" y="2551430"/>
            <a:ext cx="3764915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Web-based</a:t>
            </a:r>
            <a:endParaRPr b="0" i="0" sz="2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7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7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使用者操作介面</a:t>
            </a:r>
            <a:endParaRPr b="0" i="0" sz="2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" name="Google Shape;81;p2"/>
          <p:cNvSpPr/>
          <p:nvPr/>
        </p:nvSpPr>
        <p:spPr>
          <a:xfrm>
            <a:off x="11738007" y="294758"/>
            <a:ext cx="308525" cy="273045"/>
          </a:xfrm>
          <a:custGeom>
            <a:rect b="b" l="l" r="r" t="t"/>
            <a:pathLst>
              <a:path extrusionOk="0" h="409567" w="462788">
                <a:moveTo>
                  <a:pt x="0" y="0"/>
                </a:moveTo>
                <a:lnTo>
                  <a:pt x="462788" y="0"/>
                </a:lnTo>
                <a:lnTo>
                  <a:pt x="462788" y="409567"/>
                </a:lnTo>
                <a:lnTo>
                  <a:pt x="0" y="409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"/>
          <p:cNvSpPr txBox="1"/>
          <p:nvPr/>
        </p:nvSpPr>
        <p:spPr>
          <a:xfrm>
            <a:off x="7973332" y="4670933"/>
            <a:ext cx="2367648" cy="548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困難與挑戰 </a:t>
            </a:r>
            <a:endParaRPr b="0" i="0" sz="2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3006997" y="5968238"/>
            <a:ext cx="2367648" cy="3689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Yolov8模型評估</a:t>
            </a:r>
            <a:endParaRPr b="0" i="0" sz="2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4" name="Google Shape;84;p2"/>
          <p:cNvSpPr/>
          <p:nvPr/>
        </p:nvSpPr>
        <p:spPr>
          <a:xfrm>
            <a:off x="1931294" y="5596885"/>
            <a:ext cx="816067" cy="816067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FD2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 txBox="1"/>
          <p:nvPr/>
        </p:nvSpPr>
        <p:spPr>
          <a:xfrm>
            <a:off x="2343593" y="5805574"/>
            <a:ext cx="779897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04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6" name="Google Shape;86;p2"/>
          <p:cNvSpPr txBox="1"/>
          <p:nvPr/>
        </p:nvSpPr>
        <p:spPr>
          <a:xfrm>
            <a:off x="7973332" y="5805678"/>
            <a:ext cx="2367648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未來展望</a:t>
            </a:r>
            <a:endParaRPr b="0" i="0" sz="2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" name="Google Shape;87;p2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2800" u="none" cap="none" strike="noStrike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8" name="Google Shape;88;p2"/>
          <p:cNvSpPr txBox="1"/>
          <p:nvPr/>
        </p:nvSpPr>
        <p:spPr>
          <a:xfrm>
            <a:off x="6977310" y="2313523"/>
            <a:ext cx="663054" cy="758687"/>
          </a:xfrm>
          <a:prstGeom prst="rect">
            <a:avLst/>
          </a:prstGeom>
          <a:noFill/>
          <a:ln>
            <a:noFill/>
          </a:ln>
        </p:spPr>
        <p:txBody>
          <a:bodyPr anchorCtr="0" anchor="ctr" bIns="33850" lIns="33850" spcFirstLastPara="1" rIns="33850" wrap="square" tIns="33850">
            <a:noAutofit/>
          </a:bodyPr>
          <a:lstStyle/>
          <a:p>
            <a:pPr indent="0" lvl="0" marL="0" marR="0" rtl="0" algn="ctr">
              <a:lnSpc>
                <a:spcPct val="2288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6901439" y="3442238"/>
            <a:ext cx="816067" cy="816067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FD2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"/>
          <p:cNvSpPr/>
          <p:nvPr/>
        </p:nvSpPr>
        <p:spPr>
          <a:xfrm>
            <a:off x="6901439" y="4579615"/>
            <a:ext cx="816067" cy="816067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FD2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7309473" y="3623153"/>
            <a:ext cx="779897" cy="695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06</a:t>
            </a:r>
            <a:endParaRPr b="1" i="0" sz="382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2" name="Google Shape;92;p2"/>
          <p:cNvSpPr txBox="1"/>
          <p:nvPr/>
        </p:nvSpPr>
        <p:spPr>
          <a:xfrm>
            <a:off x="7342493" y="4730050"/>
            <a:ext cx="779897" cy="695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07</a:t>
            </a:r>
            <a:endParaRPr b="1" i="0" sz="382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6902074" y="5597520"/>
            <a:ext cx="816067" cy="816067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FD2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7353923" y="5779705"/>
            <a:ext cx="779897" cy="695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08</a:t>
            </a:r>
            <a:endParaRPr b="1" i="0" sz="382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6900804" y="2372263"/>
            <a:ext cx="816067" cy="816067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FD2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7309473" y="2492321"/>
            <a:ext cx="779897" cy="695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05</a:t>
            </a:r>
            <a:endParaRPr b="1" i="0" sz="382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7973060" y="3683000"/>
            <a:ext cx="1788160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專案成果 </a:t>
            </a:r>
            <a:endParaRPr b="0" i="0" sz="2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" name="Google Shape;515;p20"/>
          <p:cNvGrpSpPr/>
          <p:nvPr/>
        </p:nvGrpSpPr>
        <p:grpSpPr>
          <a:xfrm>
            <a:off x="1068509" y="1963182"/>
            <a:ext cx="10437691" cy="4258518"/>
            <a:chOff x="0" y="-95250"/>
            <a:chExt cx="3097611" cy="1283480"/>
          </a:xfrm>
        </p:grpSpPr>
        <p:sp>
          <p:nvSpPr>
            <p:cNvPr id="516" name="Google Shape;516;p20"/>
            <p:cNvSpPr/>
            <p:nvPr/>
          </p:nvSpPr>
          <p:spPr>
            <a:xfrm>
              <a:off x="0" y="0"/>
              <a:ext cx="3097611" cy="1188230"/>
            </a:xfrm>
            <a:custGeom>
              <a:rect b="b" l="l" r="r" t="t"/>
              <a:pathLst>
                <a:path extrusionOk="0" h="1188230" w="3097611">
                  <a:moveTo>
                    <a:pt x="0" y="0"/>
                  </a:moveTo>
                  <a:lnTo>
                    <a:pt x="3097611" y="0"/>
                  </a:lnTo>
                  <a:lnTo>
                    <a:pt x="3097611" y="1188230"/>
                  </a:lnTo>
                  <a:lnTo>
                    <a:pt x="0" y="11882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20"/>
            <p:cNvSpPr txBox="1"/>
            <p:nvPr/>
          </p:nvSpPr>
          <p:spPr>
            <a:xfrm>
              <a:off x="0" y="-95250"/>
              <a:ext cx="3097611" cy="128348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3850" lIns="33850" spcFirstLastPara="1" rIns="33850" wrap="square" tIns="33850">
              <a:noAutofit/>
            </a:bodyPr>
            <a:lstStyle/>
            <a:p>
              <a:pPr indent="0" lvl="0" marL="0" marR="0" rtl="0" algn="ctr">
                <a:lnSpc>
                  <a:spcPct val="2288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8" name="Google Shape;518;p20"/>
          <p:cNvSpPr txBox="1"/>
          <p:nvPr/>
        </p:nvSpPr>
        <p:spPr>
          <a:xfrm>
            <a:off x="750570" y="856615"/>
            <a:ext cx="10400665" cy="4992370"/>
          </a:xfrm>
          <a:prstGeom prst="rect">
            <a:avLst/>
          </a:prstGeom>
          <a:solidFill>
            <a:srgbClr val="FFD21A"/>
          </a:solidFill>
          <a:ln>
            <a:noFill/>
          </a:ln>
        </p:spPr>
        <p:txBody>
          <a:bodyPr anchorCtr="0" anchor="ctr" bIns="33850" lIns="33850" spcFirstLastPara="1" rIns="33850" wrap="square" tIns="33850">
            <a:noAutofit/>
          </a:bodyPr>
          <a:lstStyle/>
          <a:p>
            <a:pPr indent="0" lvl="0" marL="0" marR="0" rtl="0" algn="ctr">
              <a:lnSpc>
                <a:spcPct val="2288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20"/>
          <p:cNvSpPr txBox="1"/>
          <p:nvPr>
            <p:ph idx="1" type="subTitle"/>
          </p:nvPr>
        </p:nvSpPr>
        <p:spPr>
          <a:xfrm>
            <a:off x="2106930" y="2764051"/>
            <a:ext cx="8534400" cy="610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4200" u="sng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Yolov8模型效能評估</a:t>
            </a:r>
            <a:endParaRPr b="1" sz="4200" u="sng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20" name="Google Shape;520;p20"/>
          <p:cNvSpPr/>
          <p:nvPr/>
        </p:nvSpPr>
        <p:spPr>
          <a:xfrm>
            <a:off x="1445260" y="1719580"/>
            <a:ext cx="738505" cy="73850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20"/>
          <p:cNvSpPr txBox="1"/>
          <p:nvPr/>
        </p:nvSpPr>
        <p:spPr>
          <a:xfrm>
            <a:off x="1780540" y="1828800"/>
            <a:ext cx="779780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04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2" name="Google Shape;522;p20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1"/>
          <p:cNvSpPr/>
          <p:nvPr/>
        </p:nvSpPr>
        <p:spPr>
          <a:xfrm>
            <a:off x="164829" y="161530"/>
            <a:ext cx="11862343" cy="6534941"/>
          </a:xfrm>
          <a:custGeom>
            <a:rect b="b" l="l" r="r" t="t"/>
            <a:pathLst>
              <a:path extrusionOk="0" h="2744893" w="4982580">
                <a:moveTo>
                  <a:pt x="0" y="0"/>
                </a:moveTo>
                <a:lnTo>
                  <a:pt x="4982580" y="0"/>
                </a:lnTo>
                <a:lnTo>
                  <a:pt x="4982580" y="2744893"/>
                </a:lnTo>
                <a:lnTo>
                  <a:pt x="0" y="2744893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cap="sq" cmpd="sng" w="165100">
            <a:solidFill>
              <a:srgbClr val="FFD21A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highlight>
                <a:srgbClr val="FFD21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21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21"/>
          <p:cNvSpPr/>
          <p:nvPr/>
        </p:nvSpPr>
        <p:spPr>
          <a:xfrm>
            <a:off x="638175" y="547687"/>
            <a:ext cx="3856038" cy="565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YOLOV8</a:t>
            </a:r>
            <a:r>
              <a:rPr b="1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模型訓練參數</a:t>
            </a:r>
            <a:endParaRPr b="1" i="0" sz="2800" u="none" cap="none" strike="noStrike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530" name="Google Shape;530;p21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531" name="Google Shape;531;p21"/>
          <p:cNvSpPr/>
          <p:nvPr/>
        </p:nvSpPr>
        <p:spPr>
          <a:xfrm>
            <a:off x="396875" y="6376988"/>
            <a:ext cx="2841625" cy="307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Company name-Presentation</a:t>
            </a:r>
            <a:endParaRPr b="1" i="0" sz="1400" u="none" cap="none" strike="noStrike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aphicFrame>
        <p:nvGraphicFramePr>
          <p:cNvPr id="532" name="Google Shape;532;p21"/>
          <p:cNvGraphicFramePr/>
          <p:nvPr/>
        </p:nvGraphicFramePr>
        <p:xfrm>
          <a:off x="396875" y="198597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{DD1F4017-F7C3-4A2D-9520-5CBFE5EF224D}</a:tableStyleId>
              </a:tblPr>
              <a:tblGrid>
                <a:gridCol w="1447100"/>
                <a:gridCol w="1447100"/>
                <a:gridCol w="1447100"/>
                <a:gridCol w="1447100"/>
                <a:gridCol w="1447100"/>
                <a:gridCol w="1447100"/>
                <a:gridCol w="1447100"/>
                <a:gridCol w="1447100"/>
              </a:tblGrid>
              <a:tr h="87440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Hyper Parameters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  <a:tc hMerge="1"/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Image Augmentation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  <a:tc hMerge="1"/>
              </a:tr>
              <a:tr h="87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Model Size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Task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Epoch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Image Size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Flip Up&amp;Down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Flip 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Right&amp;Left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Mixup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Copy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Paste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7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Yolov8m.pt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detection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88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480*480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0.1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0.4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0.5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0.5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19675" marB="119675" marR="159550" marL="159550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CD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533" name="Google Shape;533;p21"/>
          <p:cNvSpPr/>
          <p:nvPr/>
        </p:nvSpPr>
        <p:spPr>
          <a:xfrm>
            <a:off x="8206517" y="5067401"/>
            <a:ext cx="2530476" cy="494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YOLO</a:t>
            </a:r>
            <a:endParaRPr b="1" i="0" sz="1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 Only Look Once</a:t>
            </a:r>
            <a:endParaRPr b="1" i="0" sz="1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534" name="Google Shape;534;p21"/>
          <p:cNvCxnSpPr/>
          <p:nvPr/>
        </p:nvCxnSpPr>
        <p:spPr>
          <a:xfrm>
            <a:off x="8206517" y="5659793"/>
            <a:ext cx="2355850" cy="0"/>
          </a:xfrm>
          <a:prstGeom prst="straightConnector1">
            <a:avLst/>
          </a:prstGeom>
          <a:noFill/>
          <a:ln cap="flat" cmpd="sng" w="22225">
            <a:solidFill>
              <a:srgbClr val="1F1F1F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535" name="Google Shape;535;p21"/>
          <p:cNvSpPr/>
          <p:nvPr/>
        </p:nvSpPr>
        <p:spPr>
          <a:xfrm>
            <a:off x="8206517" y="5763074"/>
            <a:ext cx="2988705" cy="5600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Real-time Object Detection</a:t>
            </a:r>
            <a:endParaRPr b="1" i="0" sz="1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Highly Configurable</a:t>
            </a:r>
            <a:endParaRPr b="1" i="0" sz="1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6" name="Google Shape;536;p21"/>
          <p:cNvSpPr/>
          <p:nvPr/>
        </p:nvSpPr>
        <p:spPr>
          <a:xfrm>
            <a:off x="626269" y="1503182"/>
            <a:ext cx="4781551" cy="3835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Complete in </a:t>
            </a:r>
            <a:r>
              <a:rPr b="1" i="0" lang="en-US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11.5 hrs</a:t>
            </a:r>
            <a:r>
              <a:rPr b="0" i="0" lang="en-US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 with Kaggle GPU P100 </a:t>
            </a:r>
            <a:endParaRPr b="0" i="0" sz="16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22"/>
          <p:cNvSpPr/>
          <p:nvPr/>
        </p:nvSpPr>
        <p:spPr>
          <a:xfrm>
            <a:off x="164829" y="161530"/>
            <a:ext cx="11862343" cy="6534941"/>
          </a:xfrm>
          <a:custGeom>
            <a:rect b="b" l="l" r="r" t="t"/>
            <a:pathLst>
              <a:path extrusionOk="0" h="2744893" w="4982580">
                <a:moveTo>
                  <a:pt x="0" y="0"/>
                </a:moveTo>
                <a:lnTo>
                  <a:pt x="4982580" y="0"/>
                </a:lnTo>
                <a:lnTo>
                  <a:pt x="4982580" y="2744893"/>
                </a:lnTo>
                <a:lnTo>
                  <a:pt x="0" y="2744893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cap="sq" cmpd="sng" w="165100">
            <a:solidFill>
              <a:srgbClr val="FFD21A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highlight>
                <a:srgbClr val="FFD21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22"/>
          <p:cNvSpPr txBox="1"/>
          <p:nvPr/>
        </p:nvSpPr>
        <p:spPr>
          <a:xfrm>
            <a:off x="3301570" y="3102487"/>
            <a:ext cx="2030469" cy="35623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25900" u="none" cap="none" strike="noStrike">
                <a:solidFill>
                  <a:srgbClr val="F5E8E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b="0" i="0" sz="25900" u="none" cap="none" strike="noStrike">
              <a:solidFill>
                <a:srgbClr val="F5E8E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3" name="Google Shape;543;p22"/>
          <p:cNvSpPr txBox="1"/>
          <p:nvPr/>
        </p:nvSpPr>
        <p:spPr>
          <a:xfrm>
            <a:off x="778481" y="3102487"/>
            <a:ext cx="1672133" cy="33555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</a:pPr>
            <a:r>
              <a:rPr b="1" i="0" lang="en-US" sz="25900" u="none" cap="none" strike="noStrike">
                <a:solidFill>
                  <a:srgbClr val="EAE6F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0" i="0" sz="25900" u="none" cap="none" strike="noStrike">
              <a:solidFill>
                <a:srgbClr val="EAE6F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一張含有 文字, 螢幕擷取畫面, 行, 圖表 的圖片&#10;&#10;自動產生的描述" id="544" name="Google Shape;544;p22"/>
          <p:cNvPicPr preferRelativeResize="0"/>
          <p:nvPr/>
        </p:nvPicPr>
        <p:blipFill rotWithShape="1">
          <a:blip r:embed="rId3">
            <a:alphaModFix/>
          </a:blip>
          <a:srcRect b="2202" l="1224" r="33392" t="2135"/>
          <a:stretch/>
        </p:blipFill>
        <p:spPr>
          <a:xfrm>
            <a:off x="5623722" y="403495"/>
            <a:ext cx="6210923" cy="6058106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22"/>
          <p:cNvSpPr txBox="1"/>
          <p:nvPr/>
        </p:nvSpPr>
        <p:spPr>
          <a:xfrm>
            <a:off x="6182995" y="4071359"/>
            <a:ext cx="5344366" cy="1664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508000" lvl="0" marL="609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Char char="▸"/>
            </a:pPr>
            <a:r>
              <a:rPr b="1" i="0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Overall </a:t>
            </a:r>
            <a:r>
              <a:rPr b="1" i="0" lang="en-US" sz="2000" u="sng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mAP@0.5</a:t>
            </a:r>
            <a:r>
              <a:rPr b="1" i="0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:0.991</a:t>
            </a:r>
            <a:endParaRPr b="1" i="0" sz="2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08000" lvl="0" marL="609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Char char="▸"/>
            </a:pPr>
            <a:r>
              <a:rPr b="1" i="0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40_small_black_ring mAP@0.5: 0.929</a:t>
            </a:r>
            <a:endParaRPr b="1" i="0" sz="2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08000" lvl="0" marL="609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Char char="▸"/>
            </a:pPr>
            <a:r>
              <a:rPr b="1" i="0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38_small_polka_dot </a:t>
            </a:r>
            <a:r>
              <a:rPr b="1" i="0" lang="en-US" sz="2000" u="sng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mAP@0.5</a:t>
            </a:r>
            <a:r>
              <a:rPr b="1" i="0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 0.95</a:t>
            </a:r>
            <a:endParaRPr b="1" i="0" sz="2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90500" lvl="0" marL="4445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一張含有 文字, 螢幕擷取畫面, 行, 圖表 的圖片&#10;&#10;自動產生的描述" id="546" name="Google Shape;546;p22"/>
          <p:cNvPicPr preferRelativeResize="0"/>
          <p:nvPr/>
        </p:nvPicPr>
        <p:blipFill rotWithShape="1">
          <a:blip r:embed="rId3">
            <a:alphaModFix/>
          </a:blip>
          <a:srcRect b="86058" l="66001" r="0" t="5670"/>
          <a:stretch/>
        </p:blipFill>
        <p:spPr>
          <a:xfrm>
            <a:off x="6487897" y="3537693"/>
            <a:ext cx="3229512" cy="523875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22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22</a:t>
            </a:r>
            <a:endParaRPr b="1" i="0" sz="2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8" name="Google Shape;548;p22"/>
          <p:cNvSpPr/>
          <p:nvPr/>
        </p:nvSpPr>
        <p:spPr>
          <a:xfrm>
            <a:off x="638175" y="568325"/>
            <a:ext cx="3856038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模型評估</a:t>
            </a:r>
            <a:endParaRPr b="1" i="0" sz="28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549" name="Google Shape;549;p22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pic>
        <p:nvPicPr>
          <p:cNvPr descr="一張含有 圓形 的圖片&#10;&#10;自動產生的描述" id="550" name="Google Shape;550;p22"/>
          <p:cNvPicPr preferRelativeResize="0"/>
          <p:nvPr/>
        </p:nvPicPr>
        <p:blipFill rotWithShape="1">
          <a:blip r:embed="rId6">
            <a:alphaModFix/>
          </a:blip>
          <a:srcRect b="8287" l="12713" r="15059" t="10000"/>
          <a:stretch/>
        </p:blipFill>
        <p:spPr>
          <a:xfrm>
            <a:off x="717209" y="1434227"/>
            <a:ext cx="1868410" cy="21137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室內, 廚房用具 的圖片&#10;&#10;自動產生的描述" id="551" name="Google Shape;551;p22"/>
          <p:cNvPicPr preferRelativeResize="0"/>
          <p:nvPr/>
        </p:nvPicPr>
        <p:blipFill rotWithShape="1">
          <a:blip r:embed="rId7">
            <a:alphaModFix/>
          </a:blip>
          <a:srcRect b="31774" l="16003" r="18889" t="19221"/>
          <a:stretch/>
        </p:blipFill>
        <p:spPr>
          <a:xfrm>
            <a:off x="3178069" y="1434227"/>
            <a:ext cx="2129876" cy="1603072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22"/>
          <p:cNvSpPr txBox="1"/>
          <p:nvPr/>
        </p:nvSpPr>
        <p:spPr>
          <a:xfrm rot="-1490002">
            <a:off x="1204679" y="5599088"/>
            <a:ext cx="1387709" cy="461573"/>
          </a:xfrm>
          <a:prstGeom prst="rect">
            <a:avLst/>
          </a:prstGeom>
          <a:solidFill>
            <a:srgbClr val="7153A0"/>
          </a:solidFill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辨識錯誤</a:t>
            </a:r>
            <a:endParaRPr b="0" i="0" sz="11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3" name="Google Shape;553;p22"/>
          <p:cNvSpPr txBox="1"/>
          <p:nvPr/>
        </p:nvSpPr>
        <p:spPr>
          <a:xfrm>
            <a:off x="828442" y="4194679"/>
            <a:ext cx="175717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小點點背板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22"/>
          <p:cNvSpPr txBox="1"/>
          <p:nvPr/>
        </p:nvSpPr>
        <p:spPr>
          <a:xfrm>
            <a:off x="3312297" y="4177772"/>
            <a:ext cx="175717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小圓環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22"/>
          <p:cNvSpPr txBox="1"/>
          <p:nvPr/>
        </p:nvSpPr>
        <p:spPr>
          <a:xfrm>
            <a:off x="1107912" y="5128561"/>
            <a:ext cx="119823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7153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小圓環</a:t>
            </a:r>
            <a:endParaRPr b="0" i="0" sz="2400" u="none" cap="none" strike="noStrike">
              <a:solidFill>
                <a:srgbClr val="7153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22"/>
          <p:cNvSpPr txBox="1"/>
          <p:nvPr/>
        </p:nvSpPr>
        <p:spPr>
          <a:xfrm>
            <a:off x="3591767" y="5128561"/>
            <a:ext cx="119823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B5547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中圓環</a:t>
            </a:r>
            <a:endParaRPr b="0" i="0" sz="2400" u="none" cap="none" strike="noStrike">
              <a:solidFill>
                <a:srgbClr val="B554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22"/>
          <p:cNvSpPr txBox="1"/>
          <p:nvPr/>
        </p:nvSpPr>
        <p:spPr>
          <a:xfrm rot="-1490002">
            <a:off x="4375676" y="5498810"/>
            <a:ext cx="1387709" cy="461573"/>
          </a:xfrm>
          <a:prstGeom prst="rect">
            <a:avLst/>
          </a:prstGeom>
          <a:solidFill>
            <a:srgbClr val="B55475"/>
          </a:solidFill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辨識錯誤</a:t>
            </a:r>
            <a:endParaRPr b="0" i="0" sz="11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558" name="Google Shape;558;p22"/>
          <p:cNvCxnSpPr/>
          <p:nvPr/>
        </p:nvCxnSpPr>
        <p:spPr>
          <a:xfrm>
            <a:off x="1707030" y="4711172"/>
            <a:ext cx="0" cy="426543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59" name="Google Shape;559;p22"/>
          <p:cNvCxnSpPr/>
          <p:nvPr/>
        </p:nvCxnSpPr>
        <p:spPr>
          <a:xfrm>
            <a:off x="4190885" y="4711172"/>
            <a:ext cx="0" cy="426543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0" name="Google Shape;560;p22"/>
          <p:cNvCxnSpPr/>
          <p:nvPr/>
        </p:nvCxnSpPr>
        <p:spPr>
          <a:xfrm flipH="1" rot="10800000">
            <a:off x="6958474" y="944563"/>
            <a:ext cx="389380" cy="499455"/>
          </a:xfrm>
          <a:prstGeom prst="straightConnector1">
            <a:avLst/>
          </a:prstGeom>
          <a:noFill/>
          <a:ln cap="flat" cmpd="sng" w="57150">
            <a:solidFill>
              <a:srgbClr val="7153A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1" name="Google Shape;561;p22"/>
          <p:cNvCxnSpPr/>
          <p:nvPr/>
        </p:nvCxnSpPr>
        <p:spPr>
          <a:xfrm flipH="1" rot="10800000">
            <a:off x="7951796" y="1175732"/>
            <a:ext cx="348343" cy="617670"/>
          </a:xfrm>
          <a:prstGeom prst="straightConnector1">
            <a:avLst/>
          </a:prstGeom>
          <a:noFill/>
          <a:ln cap="flat" cmpd="sng" w="57150">
            <a:solidFill>
              <a:srgbClr val="B55475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562" name="Google Shape;562;p22"/>
          <p:cNvPicPr preferRelativeResize="0"/>
          <p:nvPr/>
        </p:nvPicPr>
        <p:blipFill rotWithShape="1">
          <a:blip r:embed="rId8">
            <a:alphaModFix/>
          </a:blip>
          <a:srcRect b="30453" l="0" r="0" t="33284"/>
          <a:stretch/>
        </p:blipFill>
        <p:spPr>
          <a:xfrm>
            <a:off x="3202163" y="3037299"/>
            <a:ext cx="2160332" cy="783403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p22"/>
          <p:cNvSpPr txBox="1"/>
          <p:nvPr/>
        </p:nvSpPr>
        <p:spPr>
          <a:xfrm>
            <a:off x="6653285" y="1276323"/>
            <a:ext cx="34834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7153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0" i="0" sz="2400" u="none" cap="none" strike="noStrike">
              <a:solidFill>
                <a:srgbClr val="7153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22"/>
          <p:cNvSpPr txBox="1"/>
          <p:nvPr/>
        </p:nvSpPr>
        <p:spPr>
          <a:xfrm>
            <a:off x="7641049" y="1584989"/>
            <a:ext cx="34834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B5547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b="0" i="0" sz="2400" u="none" cap="none" strike="noStrike">
              <a:solidFill>
                <a:srgbClr val="B5547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3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06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23"/>
          <p:cNvSpPr/>
          <p:nvPr/>
        </p:nvSpPr>
        <p:spPr>
          <a:xfrm>
            <a:off x="638175" y="568653"/>
            <a:ext cx="38560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模型效能評估</a:t>
            </a:r>
            <a:endParaRPr b="1" i="0" sz="2800" u="none" cap="none" strike="noStrike">
              <a:solidFill>
                <a:srgbClr val="7F8E45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571" name="Google Shape;571;p23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pic>
        <p:nvPicPr>
          <p:cNvPr descr="一張含有 文字, 圖表, 行, 螢幕擷取畫面 的圖片&#10;&#10;自動產生的描述" id="572" name="Google Shape;572;p23"/>
          <p:cNvPicPr preferRelativeResize="0"/>
          <p:nvPr/>
        </p:nvPicPr>
        <p:blipFill rotWithShape="1">
          <a:blip r:embed="rId3">
            <a:alphaModFix/>
          </a:blip>
          <a:srcRect b="1198" l="9140" r="9143" t="1199"/>
          <a:stretch/>
        </p:blipFill>
        <p:spPr>
          <a:xfrm>
            <a:off x="4630420" y="105813"/>
            <a:ext cx="7537622" cy="6752187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23"/>
          <p:cNvSpPr txBox="1"/>
          <p:nvPr/>
        </p:nvSpPr>
        <p:spPr>
          <a:xfrm>
            <a:off x="576580" y="1568450"/>
            <a:ext cx="4262755" cy="891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3FC04"/>
              </a:buClr>
              <a:buSzPts val="4000"/>
              <a:buFont typeface="Arial"/>
              <a:buNone/>
            </a:pPr>
            <a:r>
              <a:rPr b="1" i="0" lang="en-US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預測為Background，但真實為零件</a:t>
            </a:r>
            <a:endParaRPr b="1" i="0" sz="2000" u="none" cap="none" strike="noStrike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i="0" lang="en-US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Overall Recall 0.993</a:t>
            </a:r>
            <a:endParaRPr b="1" i="0" sz="2000" u="none" cap="none" strike="noStrike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4" name="Google Shape;574;p23"/>
          <p:cNvSpPr txBox="1"/>
          <p:nvPr/>
        </p:nvSpPr>
        <p:spPr>
          <a:xfrm>
            <a:off x="576580" y="2891155"/>
            <a:ext cx="4347210" cy="946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b="1" i="0" lang="en-US" sz="2000" u="none" cap="none" strike="noStrike">
                <a:solidFill>
                  <a:srgbClr val="1F1F1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真實為Background，但預測為零件Overall Precision: 0.991</a:t>
            </a:r>
            <a:endParaRPr b="1" i="0" sz="2000" u="none" cap="none" strike="noStrike">
              <a:solidFill>
                <a:srgbClr val="1F1F1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1F1F1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1" i="0" sz="2000" u="none" cap="none" strike="noStrike">
              <a:solidFill>
                <a:srgbClr val="1F1F1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rgbClr val="1F1F1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5" name="Google Shape;575;p23"/>
          <p:cNvSpPr/>
          <p:nvPr/>
        </p:nvSpPr>
        <p:spPr>
          <a:xfrm>
            <a:off x="6096000" y="4914899"/>
            <a:ext cx="5178250" cy="464465"/>
          </a:xfrm>
          <a:prstGeom prst="rect">
            <a:avLst/>
          </a:prstGeom>
          <a:noFill/>
          <a:ln cap="flat" cmpd="sng" w="19050">
            <a:solidFill>
              <a:srgbClr val="43FC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23"/>
          <p:cNvSpPr/>
          <p:nvPr/>
        </p:nvSpPr>
        <p:spPr>
          <a:xfrm rot="-5400000">
            <a:off x="8377724" y="2500124"/>
            <a:ext cx="5216402" cy="542077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23"/>
          <p:cNvSpPr/>
          <p:nvPr/>
        </p:nvSpPr>
        <p:spPr>
          <a:xfrm>
            <a:off x="9735274" y="3905705"/>
            <a:ext cx="503344" cy="464465"/>
          </a:xfrm>
          <a:prstGeom prst="rect">
            <a:avLst/>
          </a:prstGeom>
          <a:noFill/>
          <a:ln cap="flat" cmpd="sng" w="19050">
            <a:solidFill>
              <a:srgbClr val="FFCD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23"/>
          <p:cNvSpPr txBox="1"/>
          <p:nvPr/>
        </p:nvSpPr>
        <p:spPr>
          <a:xfrm>
            <a:off x="576408" y="4046445"/>
            <a:ext cx="5202796" cy="15910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None/>
            </a:pPr>
            <a:r>
              <a:rPr b="1" i="0" lang="en-US" sz="2000" u="none" cap="none" strike="noStrike">
                <a:solidFill>
                  <a:srgbClr val="1F1F1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小圓環誤認為中圓環</a:t>
            </a:r>
            <a:endParaRPr b="1" i="0" sz="2000" u="none" cap="none" strike="noStrike">
              <a:solidFill>
                <a:srgbClr val="1F1F1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Arial"/>
              <a:buNone/>
            </a:pPr>
            <a:r>
              <a:rPr b="1" i="0" lang="en-US" sz="2000" u="none" cap="none" strike="noStrike">
                <a:solidFill>
                  <a:srgbClr val="1F1F1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小點點背板誤認為小圓環</a:t>
            </a:r>
            <a:endParaRPr b="1" i="0" sz="2000" u="none" cap="none" strike="noStrike">
              <a:solidFill>
                <a:srgbClr val="1F1F1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i="0" lang="en-US" sz="1600" u="none" cap="none" strike="noStrike">
                <a:solidFill>
                  <a:srgbClr val="1F1F1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　　40_small_black_ring Precision: 0.899</a:t>
            </a:r>
            <a:endParaRPr b="1" i="0" sz="1600" u="none" cap="none" strike="noStrike">
              <a:solidFill>
                <a:srgbClr val="1F1F1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i="0" lang="en-US" sz="1600" u="none" cap="none" strike="noStrike">
                <a:solidFill>
                  <a:srgbClr val="1F1F1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　　38_small_polka_dot Precision:  0.959</a:t>
            </a:r>
            <a:r>
              <a:rPr b="1" i="0" lang="en-US" sz="1800" u="none" cap="none" strike="noStrike">
                <a:solidFill>
                  <a:srgbClr val="1F1F1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1" i="0" sz="1800" u="none" cap="none" strike="noStrike">
              <a:solidFill>
                <a:srgbClr val="1F1F1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rgbClr val="1F1F1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9" name="Google Shape;579;p23"/>
          <p:cNvSpPr/>
          <p:nvPr/>
        </p:nvSpPr>
        <p:spPr>
          <a:xfrm>
            <a:off x="4870156" y="3900131"/>
            <a:ext cx="4865118" cy="137728"/>
          </a:xfrm>
          <a:prstGeom prst="rect">
            <a:avLst/>
          </a:prstGeom>
          <a:solidFill>
            <a:srgbClr val="FFCD00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CD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23"/>
          <p:cNvSpPr/>
          <p:nvPr/>
        </p:nvSpPr>
        <p:spPr>
          <a:xfrm>
            <a:off x="4839200" y="4119356"/>
            <a:ext cx="4865118" cy="137728"/>
          </a:xfrm>
          <a:prstGeom prst="rect">
            <a:avLst/>
          </a:prstGeom>
          <a:solidFill>
            <a:srgbClr val="FFCD00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CD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23"/>
          <p:cNvSpPr/>
          <p:nvPr/>
        </p:nvSpPr>
        <p:spPr>
          <a:xfrm>
            <a:off x="11129963" y="6283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23"/>
          <p:cNvSpPr/>
          <p:nvPr/>
        </p:nvSpPr>
        <p:spPr>
          <a:xfrm rot="5400000">
            <a:off x="432262" y="1687513"/>
            <a:ext cx="144000" cy="144000"/>
          </a:xfrm>
          <a:prstGeom prst="triangle">
            <a:avLst>
              <a:gd fmla="val 50000" name="adj"/>
            </a:avLst>
          </a:prstGeom>
          <a:solidFill>
            <a:srgbClr val="43FC04"/>
          </a:solidFill>
          <a:ln cap="flat" cmpd="sng" w="25400">
            <a:solidFill>
              <a:srgbClr val="43FC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23"/>
          <p:cNvSpPr/>
          <p:nvPr/>
        </p:nvSpPr>
        <p:spPr>
          <a:xfrm rot="5400000">
            <a:off x="432262" y="1687513"/>
            <a:ext cx="144000" cy="144000"/>
          </a:xfrm>
          <a:prstGeom prst="triangle">
            <a:avLst>
              <a:gd fmla="val 50000" name="adj"/>
            </a:avLst>
          </a:prstGeom>
          <a:solidFill>
            <a:srgbClr val="43FC04"/>
          </a:solidFill>
          <a:ln cap="flat" cmpd="sng" w="25400">
            <a:solidFill>
              <a:srgbClr val="43FC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23"/>
          <p:cNvSpPr/>
          <p:nvPr/>
        </p:nvSpPr>
        <p:spPr>
          <a:xfrm rot="5400000">
            <a:off x="432262" y="3020378"/>
            <a:ext cx="144000" cy="144000"/>
          </a:xfrm>
          <a:prstGeom prst="triangle">
            <a:avLst>
              <a:gd fmla="val 50000" name="adj"/>
            </a:avLst>
          </a:prstGeom>
          <a:solidFill>
            <a:srgbClr val="FF0000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23"/>
          <p:cNvSpPr/>
          <p:nvPr/>
        </p:nvSpPr>
        <p:spPr>
          <a:xfrm rot="5400000">
            <a:off x="432262" y="4155758"/>
            <a:ext cx="144000" cy="144000"/>
          </a:xfrm>
          <a:prstGeom prst="triangle">
            <a:avLst>
              <a:gd fmla="val 50000" name="adj"/>
            </a:avLst>
          </a:prstGeom>
          <a:solidFill>
            <a:srgbClr val="FFCD00"/>
          </a:solidFill>
          <a:ln cap="flat" cmpd="sng" w="25400">
            <a:solidFill>
              <a:srgbClr val="FFCD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4"/>
          <p:cNvSpPr/>
          <p:nvPr/>
        </p:nvSpPr>
        <p:spPr>
          <a:xfrm>
            <a:off x="638175" y="555308"/>
            <a:ext cx="3856038" cy="5499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模型評估</a:t>
            </a:r>
            <a:endParaRPr b="1" i="0" sz="28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591" name="Google Shape;591;p24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pic>
        <p:nvPicPr>
          <p:cNvPr descr="一張含有 圖表, 文字, 行, 繪圖 的圖片&#10;&#10;自動產生的描述" id="592" name="Google Shape;592;p24"/>
          <p:cNvPicPr preferRelativeResize="0"/>
          <p:nvPr/>
        </p:nvPicPr>
        <p:blipFill rotWithShape="1">
          <a:blip r:embed="rId3">
            <a:alphaModFix/>
          </a:blip>
          <a:srcRect b="0" l="0" r="1237" t="0"/>
          <a:stretch/>
        </p:blipFill>
        <p:spPr>
          <a:xfrm>
            <a:off x="180719" y="1272031"/>
            <a:ext cx="10822244" cy="5478863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24"/>
          <p:cNvSpPr/>
          <p:nvPr/>
        </p:nvSpPr>
        <p:spPr>
          <a:xfrm>
            <a:off x="8872151" y="3968935"/>
            <a:ext cx="2273644" cy="2691360"/>
          </a:xfrm>
          <a:prstGeom prst="rect">
            <a:avLst/>
          </a:prstGeom>
          <a:noFill/>
          <a:ln cap="flat" cmpd="sng" w="76200">
            <a:solidFill>
              <a:srgbClr val="FFCD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4" name="Google Shape;594;p24"/>
          <p:cNvPicPr preferRelativeResize="0"/>
          <p:nvPr/>
        </p:nvPicPr>
        <p:blipFill rotWithShape="1">
          <a:blip r:embed="rId4">
            <a:alphaModFix/>
          </a:blip>
          <a:srcRect b="95791" l="65773" r="24894" t="162"/>
          <a:stretch/>
        </p:blipFill>
        <p:spPr>
          <a:xfrm>
            <a:off x="9986827" y="2533414"/>
            <a:ext cx="778477" cy="376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24"/>
          <p:cNvPicPr preferRelativeResize="0"/>
          <p:nvPr/>
        </p:nvPicPr>
        <p:blipFill rotWithShape="1">
          <a:blip r:embed="rId4">
            <a:alphaModFix/>
          </a:blip>
          <a:srcRect b="95842" l="52985" r="37238" t="388"/>
          <a:stretch/>
        </p:blipFill>
        <p:spPr>
          <a:xfrm>
            <a:off x="7735329" y="2533414"/>
            <a:ext cx="815547" cy="35051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24"/>
          <p:cNvPicPr preferRelativeResize="0"/>
          <p:nvPr/>
        </p:nvPicPr>
        <p:blipFill rotWithShape="1">
          <a:blip r:embed="rId4">
            <a:alphaModFix/>
          </a:blip>
          <a:srcRect b="95839" l="77081" r="13883" t="59"/>
          <a:stretch/>
        </p:blipFill>
        <p:spPr>
          <a:xfrm>
            <a:off x="7735329" y="5308307"/>
            <a:ext cx="753762" cy="38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24"/>
          <p:cNvPicPr preferRelativeResize="0"/>
          <p:nvPr/>
        </p:nvPicPr>
        <p:blipFill rotWithShape="1">
          <a:blip r:embed="rId4">
            <a:alphaModFix/>
          </a:blip>
          <a:srcRect b="95839" l="85622" r="2555" t="-199"/>
          <a:stretch/>
        </p:blipFill>
        <p:spPr>
          <a:xfrm>
            <a:off x="9882970" y="5308307"/>
            <a:ext cx="986192" cy="405334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24"/>
          <p:cNvSpPr txBox="1"/>
          <p:nvPr/>
        </p:nvSpPr>
        <p:spPr>
          <a:xfrm>
            <a:off x="2630170" y="379095"/>
            <a:ext cx="9104630" cy="8718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Val_loss 持續下降＋Early Stopping 尚未停止＋mAP50-95持續上升   -&gt;  未出現 over fitting</a:t>
            </a:r>
            <a:endParaRPr b="1" i="0" sz="16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Kaggle GPU quota不足僅訓練至88 epoch，無法再繼續訓練找到最佳local min</a:t>
            </a:r>
            <a:endParaRPr b="1" i="0" sz="16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10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9" name="Google Shape;599;p24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25"/>
          <p:cNvGrpSpPr/>
          <p:nvPr/>
        </p:nvGrpSpPr>
        <p:grpSpPr>
          <a:xfrm>
            <a:off x="1068509" y="1963182"/>
            <a:ext cx="10437691" cy="4258518"/>
            <a:chOff x="0" y="-95250"/>
            <a:chExt cx="3097611" cy="1283480"/>
          </a:xfrm>
        </p:grpSpPr>
        <p:sp>
          <p:nvSpPr>
            <p:cNvPr id="605" name="Google Shape;605;p25"/>
            <p:cNvSpPr/>
            <p:nvPr/>
          </p:nvSpPr>
          <p:spPr>
            <a:xfrm>
              <a:off x="0" y="0"/>
              <a:ext cx="3097611" cy="1188230"/>
            </a:xfrm>
            <a:custGeom>
              <a:rect b="b" l="l" r="r" t="t"/>
              <a:pathLst>
                <a:path extrusionOk="0" h="1188230" w="3097611">
                  <a:moveTo>
                    <a:pt x="0" y="0"/>
                  </a:moveTo>
                  <a:lnTo>
                    <a:pt x="3097611" y="0"/>
                  </a:lnTo>
                  <a:lnTo>
                    <a:pt x="3097611" y="1188230"/>
                  </a:lnTo>
                  <a:lnTo>
                    <a:pt x="0" y="11882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25"/>
            <p:cNvSpPr txBox="1"/>
            <p:nvPr/>
          </p:nvSpPr>
          <p:spPr>
            <a:xfrm>
              <a:off x="0" y="-95250"/>
              <a:ext cx="3097611" cy="128348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3850" lIns="33850" spcFirstLastPara="1" rIns="33850" wrap="square" tIns="33850">
              <a:noAutofit/>
            </a:bodyPr>
            <a:lstStyle/>
            <a:p>
              <a:pPr indent="0" lvl="0" marL="0" marR="0" rtl="0" algn="ctr">
                <a:lnSpc>
                  <a:spcPct val="2288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7" name="Google Shape;607;p25"/>
          <p:cNvSpPr txBox="1"/>
          <p:nvPr/>
        </p:nvSpPr>
        <p:spPr>
          <a:xfrm>
            <a:off x="750570" y="856615"/>
            <a:ext cx="10400665" cy="4992370"/>
          </a:xfrm>
          <a:prstGeom prst="rect">
            <a:avLst/>
          </a:prstGeom>
          <a:solidFill>
            <a:srgbClr val="FFD21A"/>
          </a:solidFill>
          <a:ln>
            <a:noFill/>
          </a:ln>
        </p:spPr>
        <p:txBody>
          <a:bodyPr anchorCtr="0" anchor="ctr" bIns="33850" lIns="33850" spcFirstLastPara="1" rIns="33850" wrap="square" tIns="33850">
            <a:noAutofit/>
          </a:bodyPr>
          <a:lstStyle/>
          <a:p>
            <a:pPr indent="0" lvl="0" marL="0" marR="0" rtl="0" algn="ctr">
              <a:lnSpc>
                <a:spcPct val="2288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25"/>
          <p:cNvSpPr txBox="1"/>
          <p:nvPr>
            <p:ph idx="1" type="subTitle"/>
          </p:nvPr>
        </p:nvSpPr>
        <p:spPr>
          <a:xfrm>
            <a:off x="2106930" y="2764051"/>
            <a:ext cx="8534400" cy="610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4200" u="sng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Web-based 使用者操作界面</a:t>
            </a:r>
            <a:endParaRPr b="1" sz="4200" u="sng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4200" u="sng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609" name="Google Shape;609;p25"/>
          <p:cNvSpPr/>
          <p:nvPr/>
        </p:nvSpPr>
        <p:spPr>
          <a:xfrm>
            <a:off x="1445260" y="1719580"/>
            <a:ext cx="738505" cy="73850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25"/>
          <p:cNvSpPr txBox="1"/>
          <p:nvPr/>
        </p:nvSpPr>
        <p:spPr>
          <a:xfrm>
            <a:off x="1780540" y="1828800"/>
            <a:ext cx="779780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05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1" name="Google Shape;611;p25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25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26"/>
          <p:cNvSpPr/>
          <p:nvPr/>
        </p:nvSpPr>
        <p:spPr>
          <a:xfrm>
            <a:off x="-27940" y="-206375"/>
            <a:ext cx="12265660" cy="7096125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7" name="Google Shape;617;p26"/>
          <p:cNvSpPr/>
          <p:nvPr/>
        </p:nvSpPr>
        <p:spPr>
          <a:xfrm>
            <a:off x="-57785" y="1516380"/>
            <a:ext cx="12277725" cy="53879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</a:t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8" name="Google Shape;618;p26"/>
          <p:cNvSpPr/>
          <p:nvPr/>
        </p:nvSpPr>
        <p:spPr>
          <a:xfrm>
            <a:off x="-562338" y="2605647"/>
            <a:ext cx="13287738" cy="3771513"/>
          </a:xfrm>
          <a:prstGeom prst="roundRect">
            <a:avLst>
              <a:gd fmla="val 3806" name="adj"/>
            </a:avLst>
          </a:prstGeom>
          <a:solidFill>
            <a:srgbClr val="D5DBE5">
              <a:alpha val="4666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9" name="Google Shape;619;p26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26</a:t>
            </a:r>
            <a:endParaRPr b="0" i="0" sz="2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20" name="Google Shape;620;p26"/>
          <p:cNvSpPr/>
          <p:nvPr/>
        </p:nvSpPr>
        <p:spPr>
          <a:xfrm>
            <a:off x="638175" y="142284"/>
            <a:ext cx="3856038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前後端架構圖</a:t>
            </a:r>
            <a:endParaRPr b="1" i="0" sz="2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621" name="Google Shape;621;p26"/>
          <p:cNvCxnSpPr/>
          <p:nvPr/>
        </p:nvCxnSpPr>
        <p:spPr>
          <a:xfrm flipH="1">
            <a:off x="576263" y="273958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grpSp>
        <p:nvGrpSpPr>
          <p:cNvPr id="622" name="Google Shape;622;p26"/>
          <p:cNvGrpSpPr/>
          <p:nvPr/>
        </p:nvGrpSpPr>
        <p:grpSpPr>
          <a:xfrm>
            <a:off x="754054" y="3279775"/>
            <a:ext cx="2444852" cy="2736194"/>
            <a:chOff x="388" y="4812"/>
            <a:chExt cx="3850" cy="4309"/>
          </a:xfrm>
        </p:grpSpPr>
        <p:sp>
          <p:nvSpPr>
            <p:cNvPr id="623" name="Google Shape;623;p26"/>
            <p:cNvSpPr txBox="1"/>
            <p:nvPr/>
          </p:nvSpPr>
          <p:spPr>
            <a:xfrm>
              <a:off x="492" y="8394"/>
              <a:ext cx="3533" cy="7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-US" sz="2400" u="none" cap="none" strike="noStrike">
                  <a:solidFill>
                    <a:srgbClr val="959595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HTML、CSS</a:t>
              </a:r>
              <a:endParaRPr b="1" i="0" sz="2400" u="none" cap="none" strike="noStrike">
                <a:solidFill>
                  <a:srgbClr val="959595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grpSp>
          <p:nvGrpSpPr>
            <p:cNvPr id="624" name="Google Shape;624;p26"/>
            <p:cNvGrpSpPr/>
            <p:nvPr/>
          </p:nvGrpSpPr>
          <p:grpSpPr>
            <a:xfrm>
              <a:off x="388" y="5872"/>
              <a:ext cx="3850" cy="2275"/>
              <a:chOff x="4565371" y="1057625"/>
              <a:chExt cx="7042253" cy="4161402"/>
            </a:xfrm>
          </p:grpSpPr>
          <p:pic>
            <p:nvPicPr>
              <p:cNvPr id="625" name="Google Shape;625;p2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5348376" y="1057625"/>
                <a:ext cx="5537877" cy="319273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626" name="Google Shape;626;p26"/>
              <p:cNvGrpSpPr/>
              <p:nvPr/>
            </p:nvGrpSpPr>
            <p:grpSpPr>
              <a:xfrm>
                <a:off x="4565371" y="1179675"/>
                <a:ext cx="7042253" cy="4039352"/>
                <a:chOff x="5805539" y="1073478"/>
                <a:chExt cx="9146584" cy="5246370"/>
              </a:xfrm>
            </p:grpSpPr>
            <p:sp>
              <p:nvSpPr>
                <p:cNvPr id="627" name="Google Shape;627;p26"/>
                <p:cNvSpPr/>
                <p:nvPr/>
              </p:nvSpPr>
              <p:spPr>
                <a:xfrm>
                  <a:off x="9771242" y="6057893"/>
                  <a:ext cx="1213723" cy="110603"/>
                </a:xfrm>
                <a:custGeom>
                  <a:rect b="b" l="l" r="r" t="t"/>
                  <a:pathLst>
                    <a:path extrusionOk="0" h="96520" w="1059180">
                      <a:moveTo>
                        <a:pt x="96520" y="96520"/>
                      </a:moveTo>
                      <a:lnTo>
                        <a:pt x="963930" y="96520"/>
                      </a:lnTo>
                      <a:cubicBezTo>
                        <a:pt x="1017270" y="96520"/>
                        <a:pt x="1059180" y="53340"/>
                        <a:pt x="1059180" y="1270"/>
                      </a:cubicBezTo>
                      <a:lnTo>
                        <a:pt x="1059180" y="0"/>
                      </a:lnTo>
                      <a:lnTo>
                        <a:pt x="0" y="0"/>
                      </a:lnTo>
                      <a:lnTo>
                        <a:pt x="0" y="1270"/>
                      </a:lnTo>
                      <a:cubicBezTo>
                        <a:pt x="0" y="53340"/>
                        <a:pt x="43180" y="96520"/>
                        <a:pt x="96520" y="96520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628" name="Google Shape;628;p26"/>
                <p:cNvSpPr/>
                <p:nvPr/>
              </p:nvSpPr>
              <p:spPr>
                <a:xfrm>
                  <a:off x="5993273" y="6279099"/>
                  <a:ext cx="8771116" cy="40749"/>
                </a:xfrm>
                <a:custGeom>
                  <a:rect b="b" l="l" r="r" t="t"/>
                  <a:pathLst>
                    <a:path extrusionOk="0" h="35560" w="7654290">
                      <a:moveTo>
                        <a:pt x="0" y="0"/>
                      </a:moveTo>
                      <a:cubicBezTo>
                        <a:pt x="0" y="20320"/>
                        <a:pt x="16510" y="35560"/>
                        <a:pt x="35560" y="35560"/>
                      </a:cubicBezTo>
                      <a:lnTo>
                        <a:pt x="7618730" y="35560"/>
                      </a:lnTo>
                      <a:cubicBezTo>
                        <a:pt x="7639050" y="35560"/>
                        <a:pt x="7654290" y="19050"/>
                        <a:pt x="765429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grpSp>
              <p:nvGrpSpPr>
                <p:cNvPr id="629" name="Google Shape;629;p26"/>
                <p:cNvGrpSpPr/>
                <p:nvPr/>
              </p:nvGrpSpPr>
              <p:grpSpPr>
                <a:xfrm>
                  <a:off x="5805539" y="1073478"/>
                  <a:ext cx="9146584" cy="5205621"/>
                  <a:chOff x="5805539" y="1073478"/>
                  <a:chExt cx="9146584" cy="5205621"/>
                </a:xfrm>
              </p:grpSpPr>
              <p:sp>
                <p:nvSpPr>
                  <p:cNvPr id="630" name="Google Shape;630;p26"/>
                  <p:cNvSpPr/>
                  <p:nvPr/>
                </p:nvSpPr>
                <p:spPr>
                  <a:xfrm>
                    <a:off x="6683087" y="1098218"/>
                    <a:ext cx="7392943" cy="4958220"/>
                  </a:xfrm>
                  <a:custGeom>
                    <a:rect b="b" l="l" r="r" t="t"/>
                    <a:pathLst>
                      <a:path extrusionOk="0" h="4326890" w="6451600">
                        <a:moveTo>
                          <a:pt x="6224270" y="0"/>
                        </a:moveTo>
                        <a:lnTo>
                          <a:pt x="226060" y="0"/>
                        </a:lnTo>
                        <a:cubicBezTo>
                          <a:pt x="101600" y="0"/>
                          <a:pt x="0" y="101600"/>
                          <a:pt x="0" y="226060"/>
                        </a:cubicBezTo>
                        <a:lnTo>
                          <a:pt x="0" y="4326890"/>
                        </a:lnTo>
                        <a:lnTo>
                          <a:pt x="6451601" y="4326890"/>
                        </a:lnTo>
                        <a:lnTo>
                          <a:pt x="6451601" y="226060"/>
                        </a:lnTo>
                        <a:cubicBezTo>
                          <a:pt x="6450331" y="101600"/>
                          <a:pt x="6348731" y="0"/>
                          <a:pt x="6224270" y="0"/>
                        </a:cubicBezTo>
                        <a:close/>
                        <a:moveTo>
                          <a:pt x="6252210" y="4043680"/>
                        </a:moveTo>
                        <a:lnTo>
                          <a:pt x="196851" y="4043680"/>
                        </a:lnTo>
                        <a:lnTo>
                          <a:pt x="196851" y="255270"/>
                        </a:lnTo>
                        <a:lnTo>
                          <a:pt x="6252210" y="255270"/>
                        </a:lnTo>
                        <a:lnTo>
                          <a:pt x="6252210" y="4043680"/>
                        </a:lnTo>
                        <a:close/>
                      </a:path>
                    </a:pathLst>
                  </a:custGeom>
                  <a:solidFill>
                    <a:srgbClr val="242424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Century Gothic"/>
                      <a:ea typeface="Century Gothic"/>
                      <a:cs typeface="Century Gothic"/>
                      <a:sym typeface="Century Gothic"/>
                    </a:endParaRPr>
                  </a:p>
                </p:txBody>
              </p:sp>
              <p:sp>
                <p:nvSpPr>
                  <p:cNvPr id="631" name="Google Shape;631;p26"/>
                  <p:cNvSpPr/>
                  <p:nvPr/>
                </p:nvSpPr>
                <p:spPr>
                  <a:xfrm>
                    <a:off x="5805539" y="1073478"/>
                    <a:ext cx="9146584" cy="5205621"/>
                  </a:xfrm>
                  <a:custGeom>
                    <a:rect b="b" l="l" r="r" t="t"/>
                    <a:pathLst>
                      <a:path extrusionOk="0" h="4542790" w="7981950">
                        <a:moveTo>
                          <a:pt x="7239000" y="4348480"/>
                        </a:moveTo>
                        <a:lnTo>
                          <a:pt x="7239000" y="243840"/>
                        </a:lnTo>
                        <a:cubicBezTo>
                          <a:pt x="7239000" y="109220"/>
                          <a:pt x="7129780" y="0"/>
                          <a:pt x="6995160" y="0"/>
                        </a:cubicBezTo>
                        <a:lnTo>
                          <a:pt x="985520" y="0"/>
                        </a:lnTo>
                        <a:cubicBezTo>
                          <a:pt x="852170" y="0"/>
                          <a:pt x="742950" y="109220"/>
                          <a:pt x="742950" y="243840"/>
                        </a:cubicBezTo>
                        <a:lnTo>
                          <a:pt x="742950" y="4349750"/>
                        </a:lnTo>
                        <a:lnTo>
                          <a:pt x="0" y="4349750"/>
                        </a:lnTo>
                        <a:lnTo>
                          <a:pt x="0" y="4447540"/>
                        </a:lnTo>
                        <a:cubicBezTo>
                          <a:pt x="0" y="4500880"/>
                          <a:pt x="43180" y="4542790"/>
                          <a:pt x="95250" y="4542790"/>
                        </a:cubicBezTo>
                        <a:lnTo>
                          <a:pt x="7886700" y="4542790"/>
                        </a:lnTo>
                        <a:cubicBezTo>
                          <a:pt x="7940040" y="4542790"/>
                          <a:pt x="7981950" y="4499610"/>
                          <a:pt x="7981950" y="4447540"/>
                        </a:cubicBezTo>
                        <a:lnTo>
                          <a:pt x="7981950" y="4349750"/>
                        </a:lnTo>
                        <a:lnTo>
                          <a:pt x="7239000" y="4349750"/>
                        </a:lnTo>
                        <a:close/>
                        <a:moveTo>
                          <a:pt x="4519930" y="4348480"/>
                        </a:moveTo>
                        <a:lnTo>
                          <a:pt x="4519930" y="4349750"/>
                        </a:lnTo>
                        <a:cubicBezTo>
                          <a:pt x="4519930" y="4403090"/>
                          <a:pt x="4476750" y="4445000"/>
                          <a:pt x="4424680" y="4445000"/>
                        </a:cubicBezTo>
                        <a:lnTo>
                          <a:pt x="3557270" y="4445000"/>
                        </a:lnTo>
                        <a:cubicBezTo>
                          <a:pt x="3503930" y="4445000"/>
                          <a:pt x="3462020" y="4401820"/>
                          <a:pt x="3462020" y="4349750"/>
                        </a:cubicBezTo>
                        <a:lnTo>
                          <a:pt x="3462020" y="4348480"/>
                        </a:lnTo>
                        <a:lnTo>
                          <a:pt x="765810" y="4348480"/>
                        </a:lnTo>
                        <a:lnTo>
                          <a:pt x="765810" y="247650"/>
                        </a:lnTo>
                        <a:cubicBezTo>
                          <a:pt x="765810" y="123190"/>
                          <a:pt x="867410" y="21590"/>
                          <a:pt x="991870" y="21590"/>
                        </a:cubicBezTo>
                        <a:lnTo>
                          <a:pt x="6990080" y="21590"/>
                        </a:lnTo>
                        <a:cubicBezTo>
                          <a:pt x="7114539" y="21590"/>
                          <a:pt x="7216139" y="123190"/>
                          <a:pt x="7216139" y="247650"/>
                        </a:cubicBezTo>
                        <a:lnTo>
                          <a:pt x="7216139" y="4348480"/>
                        </a:lnTo>
                        <a:lnTo>
                          <a:pt x="4519930" y="4348480"/>
                        </a:lnTo>
                        <a:close/>
                      </a:path>
                    </a:pathLst>
                  </a:custGeom>
                  <a:solidFill>
                    <a:srgbClr val="E9E9E9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Century Gothic"/>
                      <a:ea typeface="Century Gothic"/>
                      <a:cs typeface="Century Gothic"/>
                      <a:sym typeface="Century Gothic"/>
                    </a:endParaRPr>
                  </a:p>
                </p:txBody>
              </p:sp>
            </p:grpSp>
          </p:grpSp>
        </p:grpSp>
        <p:grpSp>
          <p:nvGrpSpPr>
            <p:cNvPr id="632" name="Google Shape;632;p26"/>
            <p:cNvGrpSpPr/>
            <p:nvPr/>
          </p:nvGrpSpPr>
          <p:grpSpPr>
            <a:xfrm>
              <a:off x="466" y="5784"/>
              <a:ext cx="1256" cy="2485"/>
              <a:chOff x="3011930" y="2210788"/>
              <a:chExt cx="2297880" cy="4545639"/>
            </a:xfrm>
          </p:grpSpPr>
          <p:pic>
            <p:nvPicPr>
              <p:cNvPr id="633" name="Google Shape;633;p26"/>
              <p:cNvPicPr preferRelativeResize="0"/>
              <p:nvPr/>
            </p:nvPicPr>
            <p:blipFill rotWithShape="1">
              <a:blip r:embed="rId4">
                <a:alphaModFix/>
              </a:blip>
              <a:srcRect b="4482" l="0" r="0" t="0"/>
              <a:stretch/>
            </p:blipFill>
            <p:spPr>
              <a:xfrm>
                <a:off x="3137658" y="2329178"/>
                <a:ext cx="2029023" cy="4308858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634" name="Google Shape;634;p26"/>
              <p:cNvGrpSpPr/>
              <p:nvPr/>
            </p:nvGrpSpPr>
            <p:grpSpPr>
              <a:xfrm>
                <a:off x="3011930" y="2210788"/>
                <a:ext cx="2297880" cy="4545639"/>
                <a:chOff x="-1551477" y="247317"/>
                <a:chExt cx="4234719" cy="8377066"/>
              </a:xfrm>
            </p:grpSpPr>
            <p:sp>
              <p:nvSpPr>
                <p:cNvPr id="635" name="Google Shape;635;p26"/>
                <p:cNvSpPr/>
                <p:nvPr/>
              </p:nvSpPr>
              <p:spPr>
                <a:xfrm>
                  <a:off x="261057" y="567538"/>
                  <a:ext cx="562440" cy="69792"/>
                </a:xfrm>
                <a:custGeom>
                  <a:rect b="b" l="l" r="r" t="t"/>
                  <a:pathLst>
                    <a:path extrusionOk="0" h="43180" w="347980">
                      <a:moveTo>
                        <a:pt x="326390" y="0"/>
                      </a:moveTo>
                      <a:lnTo>
                        <a:pt x="21590" y="0"/>
                      </a:lnTo>
                      <a:cubicBezTo>
                        <a:pt x="10160" y="0"/>
                        <a:pt x="0" y="8890"/>
                        <a:pt x="0" y="21590"/>
                      </a:cubicBezTo>
                      <a:cubicBezTo>
                        <a:pt x="0" y="34290"/>
                        <a:pt x="10160" y="43180"/>
                        <a:pt x="21590" y="43180"/>
                      </a:cubicBezTo>
                      <a:lnTo>
                        <a:pt x="326390" y="43180"/>
                      </a:lnTo>
                      <a:cubicBezTo>
                        <a:pt x="337820" y="43180"/>
                        <a:pt x="347980" y="34290"/>
                        <a:pt x="347980" y="21590"/>
                      </a:cubicBezTo>
                      <a:cubicBezTo>
                        <a:pt x="347980" y="8890"/>
                        <a:pt x="337820" y="0"/>
                        <a:pt x="326390" y="0"/>
                      </a:cubicBezTo>
                      <a:close/>
                    </a:path>
                  </a:pathLst>
                </a:custGeom>
                <a:solidFill>
                  <a:srgbClr val="555555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636" name="Google Shape;636;p26"/>
                <p:cNvSpPr/>
                <p:nvPr/>
              </p:nvSpPr>
              <p:spPr>
                <a:xfrm>
                  <a:off x="999547" y="551034"/>
                  <a:ext cx="107704" cy="102800"/>
                </a:xfrm>
                <a:custGeom>
                  <a:rect b="b" l="l" r="r" t="t"/>
                  <a:pathLst>
                    <a:path extrusionOk="0" h="63602" w="66636">
                      <a:moveTo>
                        <a:pt x="33318" y="51"/>
                      </a:moveTo>
                      <a:cubicBezTo>
                        <a:pt x="21941" y="0"/>
                        <a:pt x="11406" y="6040"/>
                        <a:pt x="5703" y="15885"/>
                      </a:cubicBezTo>
                      <a:cubicBezTo>
                        <a:pt x="0" y="25729"/>
                        <a:pt x="0" y="37873"/>
                        <a:pt x="5703" y="47717"/>
                      </a:cubicBezTo>
                      <a:cubicBezTo>
                        <a:pt x="11406" y="57562"/>
                        <a:pt x="21941" y="63602"/>
                        <a:pt x="33318" y="63551"/>
                      </a:cubicBezTo>
                      <a:cubicBezTo>
                        <a:pt x="44695" y="63602"/>
                        <a:pt x="55230" y="57562"/>
                        <a:pt x="60933" y="47717"/>
                      </a:cubicBezTo>
                      <a:cubicBezTo>
                        <a:pt x="66636" y="37873"/>
                        <a:pt x="66636" y="25729"/>
                        <a:pt x="60933" y="15885"/>
                      </a:cubicBezTo>
                      <a:cubicBezTo>
                        <a:pt x="55230" y="6040"/>
                        <a:pt x="44695" y="0"/>
                        <a:pt x="33318" y="51"/>
                      </a:cubicBezTo>
                      <a:close/>
                    </a:path>
                  </a:pathLst>
                </a:custGeom>
                <a:solidFill>
                  <a:srgbClr val="555555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637" name="Google Shape;637;p26"/>
                <p:cNvSpPr/>
                <p:nvPr/>
              </p:nvSpPr>
              <p:spPr>
                <a:xfrm>
                  <a:off x="-1551477" y="1355775"/>
                  <a:ext cx="45159" cy="344854"/>
                </a:xfrm>
                <a:custGeom>
                  <a:rect b="b" l="l" r="r" t="t"/>
                  <a:pathLst>
                    <a:path extrusionOk="0" h="213360" w="27940">
                      <a:moveTo>
                        <a:pt x="0" y="26670"/>
                      </a:moveTo>
                      <a:lnTo>
                        <a:pt x="0" y="185420"/>
                      </a:lnTo>
                      <a:cubicBezTo>
                        <a:pt x="0" y="200660"/>
                        <a:pt x="12700" y="213360"/>
                        <a:pt x="27940" y="213360"/>
                      </a:cubicBezTo>
                      <a:lnTo>
                        <a:pt x="27940" y="0"/>
                      </a:lnTo>
                      <a:cubicBezTo>
                        <a:pt x="12700" y="0"/>
                        <a:pt x="0" y="11430"/>
                        <a:pt x="0" y="2667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638" name="Google Shape;638;p26"/>
                <p:cNvSpPr/>
                <p:nvPr/>
              </p:nvSpPr>
              <p:spPr>
                <a:xfrm>
                  <a:off x="-1551477" y="1957216"/>
                  <a:ext cx="45159" cy="621968"/>
                </a:xfrm>
                <a:custGeom>
                  <a:rect b="b" l="l" r="r" t="t"/>
                  <a:pathLst>
                    <a:path extrusionOk="0" h="384810" w="27940">
                      <a:moveTo>
                        <a:pt x="0" y="26670"/>
                      </a:moveTo>
                      <a:lnTo>
                        <a:pt x="0" y="356870"/>
                      </a:lnTo>
                      <a:cubicBezTo>
                        <a:pt x="0" y="372110"/>
                        <a:pt x="12700" y="384810"/>
                        <a:pt x="27940" y="384810"/>
                      </a:cubicBezTo>
                      <a:lnTo>
                        <a:pt x="27940" y="0"/>
                      </a:lnTo>
                      <a:cubicBezTo>
                        <a:pt x="12700" y="0"/>
                        <a:pt x="0" y="11430"/>
                        <a:pt x="0" y="2667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639" name="Google Shape;639;p26"/>
                <p:cNvSpPr/>
                <p:nvPr/>
              </p:nvSpPr>
              <p:spPr>
                <a:xfrm>
                  <a:off x="-1551477" y="2714662"/>
                  <a:ext cx="45159" cy="624021"/>
                </a:xfrm>
                <a:custGeom>
                  <a:rect b="b" l="l" r="r" t="t"/>
                  <a:pathLst>
                    <a:path extrusionOk="0" h="386080" w="27940">
                      <a:moveTo>
                        <a:pt x="0" y="27940"/>
                      </a:moveTo>
                      <a:lnTo>
                        <a:pt x="0" y="358140"/>
                      </a:lnTo>
                      <a:cubicBezTo>
                        <a:pt x="0" y="373380"/>
                        <a:pt x="12700" y="386080"/>
                        <a:pt x="27940" y="386080"/>
                      </a:cubicBezTo>
                      <a:lnTo>
                        <a:pt x="27940" y="0"/>
                      </a:lnTo>
                      <a:cubicBezTo>
                        <a:pt x="12700" y="0"/>
                        <a:pt x="0" y="12700"/>
                        <a:pt x="0" y="2794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640" name="Google Shape;640;p26"/>
                <p:cNvSpPr/>
                <p:nvPr/>
              </p:nvSpPr>
              <p:spPr>
                <a:xfrm>
                  <a:off x="2638083" y="2162486"/>
                  <a:ext cx="45159" cy="999665"/>
                </a:xfrm>
                <a:custGeom>
                  <a:rect b="b" l="l" r="r" t="t"/>
                  <a:pathLst>
                    <a:path extrusionOk="0" h="618490" w="27940">
                      <a:moveTo>
                        <a:pt x="0" y="0"/>
                      </a:moveTo>
                      <a:lnTo>
                        <a:pt x="0" y="618490"/>
                      </a:lnTo>
                      <a:cubicBezTo>
                        <a:pt x="15240" y="618490"/>
                        <a:pt x="27940" y="605790"/>
                        <a:pt x="27940" y="590550"/>
                      </a:cubicBezTo>
                      <a:lnTo>
                        <a:pt x="27940" y="27940"/>
                      </a:lnTo>
                      <a:cubicBezTo>
                        <a:pt x="27940" y="12700"/>
                        <a:pt x="1524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641" name="Google Shape;641;p26"/>
                <p:cNvSpPr/>
                <p:nvPr/>
              </p:nvSpPr>
              <p:spPr>
                <a:xfrm>
                  <a:off x="-1465264" y="288371"/>
                  <a:ext cx="4062292" cy="8294958"/>
                </a:xfrm>
                <a:custGeom>
                  <a:rect b="b" l="l" r="r" t="t"/>
                  <a:pathLst>
                    <a:path extrusionOk="0" h="5132070" w="2513330">
                      <a:moveTo>
                        <a:pt x="2159000" y="0"/>
                      </a:moveTo>
                      <a:lnTo>
                        <a:pt x="354330" y="0"/>
                      </a:lnTo>
                      <a:cubicBezTo>
                        <a:pt x="158750" y="0"/>
                        <a:pt x="0" y="158750"/>
                        <a:pt x="0" y="354330"/>
                      </a:cubicBezTo>
                      <a:lnTo>
                        <a:pt x="0" y="4777740"/>
                      </a:lnTo>
                      <a:cubicBezTo>
                        <a:pt x="0" y="4973320"/>
                        <a:pt x="158750" y="5132070"/>
                        <a:pt x="354330" y="5132070"/>
                      </a:cubicBezTo>
                      <a:lnTo>
                        <a:pt x="2159000" y="5132070"/>
                      </a:lnTo>
                      <a:cubicBezTo>
                        <a:pt x="2354580" y="5132070"/>
                        <a:pt x="2513330" y="4973320"/>
                        <a:pt x="2513330" y="4777740"/>
                      </a:cubicBezTo>
                      <a:lnTo>
                        <a:pt x="2513330" y="354330"/>
                      </a:lnTo>
                      <a:cubicBezTo>
                        <a:pt x="2513330" y="158750"/>
                        <a:pt x="2354580" y="0"/>
                        <a:pt x="2159000" y="0"/>
                      </a:cubicBezTo>
                      <a:close/>
                      <a:moveTo>
                        <a:pt x="1558290" y="162560"/>
                      </a:moveTo>
                      <a:cubicBezTo>
                        <a:pt x="1576070" y="162560"/>
                        <a:pt x="1590040" y="176530"/>
                        <a:pt x="1590040" y="194310"/>
                      </a:cubicBezTo>
                      <a:cubicBezTo>
                        <a:pt x="1590040" y="212090"/>
                        <a:pt x="1576070" y="226060"/>
                        <a:pt x="1558290" y="226060"/>
                      </a:cubicBezTo>
                      <a:cubicBezTo>
                        <a:pt x="1540510" y="226060"/>
                        <a:pt x="1526540" y="212090"/>
                        <a:pt x="1526540" y="194310"/>
                      </a:cubicBezTo>
                      <a:cubicBezTo>
                        <a:pt x="1526540" y="176530"/>
                        <a:pt x="1541780" y="162560"/>
                        <a:pt x="1558290" y="162560"/>
                      </a:cubicBezTo>
                      <a:close/>
                      <a:moveTo>
                        <a:pt x="1089660" y="172720"/>
                      </a:moveTo>
                      <a:lnTo>
                        <a:pt x="1394460" y="172720"/>
                      </a:lnTo>
                      <a:cubicBezTo>
                        <a:pt x="1405890" y="172720"/>
                        <a:pt x="1416050" y="181610"/>
                        <a:pt x="1416050" y="194310"/>
                      </a:cubicBezTo>
                      <a:cubicBezTo>
                        <a:pt x="1416050" y="207010"/>
                        <a:pt x="1405890" y="215900"/>
                        <a:pt x="1394460" y="215900"/>
                      </a:cubicBezTo>
                      <a:lnTo>
                        <a:pt x="1089660" y="215900"/>
                      </a:lnTo>
                      <a:cubicBezTo>
                        <a:pt x="1078230" y="215900"/>
                        <a:pt x="1068070" y="207010"/>
                        <a:pt x="1068070" y="194310"/>
                      </a:cubicBezTo>
                      <a:cubicBezTo>
                        <a:pt x="1068070" y="181610"/>
                        <a:pt x="1078230" y="172720"/>
                        <a:pt x="1089660" y="172720"/>
                      </a:cubicBezTo>
                      <a:close/>
                      <a:moveTo>
                        <a:pt x="2383790" y="4798060"/>
                      </a:moveTo>
                      <a:cubicBezTo>
                        <a:pt x="2383790" y="4913630"/>
                        <a:pt x="2289810" y="5007610"/>
                        <a:pt x="2174240" y="5007610"/>
                      </a:cubicBezTo>
                      <a:lnTo>
                        <a:pt x="341630" y="5007610"/>
                      </a:lnTo>
                      <a:cubicBezTo>
                        <a:pt x="226060" y="5007610"/>
                        <a:pt x="132080" y="4913630"/>
                        <a:pt x="132080" y="4798060"/>
                      </a:cubicBezTo>
                      <a:lnTo>
                        <a:pt x="132080" y="340360"/>
                      </a:lnTo>
                      <a:cubicBezTo>
                        <a:pt x="132080" y="224790"/>
                        <a:pt x="226060" y="130810"/>
                        <a:pt x="341630" y="130810"/>
                      </a:cubicBezTo>
                      <a:lnTo>
                        <a:pt x="614680" y="130810"/>
                      </a:lnTo>
                      <a:lnTo>
                        <a:pt x="614680" y="187960"/>
                      </a:lnTo>
                      <a:cubicBezTo>
                        <a:pt x="614680" y="252730"/>
                        <a:pt x="668020" y="306070"/>
                        <a:pt x="732790" y="306070"/>
                      </a:cubicBezTo>
                      <a:lnTo>
                        <a:pt x="1783080" y="306070"/>
                      </a:lnTo>
                      <a:cubicBezTo>
                        <a:pt x="1847850" y="306070"/>
                        <a:pt x="1901190" y="252730"/>
                        <a:pt x="1901190" y="187960"/>
                      </a:cubicBezTo>
                      <a:lnTo>
                        <a:pt x="1901190" y="130810"/>
                      </a:lnTo>
                      <a:lnTo>
                        <a:pt x="2172970" y="130810"/>
                      </a:lnTo>
                      <a:cubicBezTo>
                        <a:pt x="2288540" y="130810"/>
                        <a:pt x="2382520" y="224790"/>
                        <a:pt x="2382520" y="340360"/>
                      </a:cubicBezTo>
                      <a:lnTo>
                        <a:pt x="2382520" y="479806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642" name="Google Shape;642;p26"/>
                <p:cNvSpPr/>
                <p:nvPr/>
              </p:nvSpPr>
              <p:spPr>
                <a:xfrm>
                  <a:off x="-1506318" y="247317"/>
                  <a:ext cx="4144400" cy="8377066"/>
                </a:xfrm>
                <a:custGeom>
                  <a:rect b="b" l="l" r="r" t="t"/>
                  <a:pathLst>
                    <a:path extrusionOk="0" h="5182870" w="2564130">
                      <a:moveTo>
                        <a:pt x="2564130" y="1184910"/>
                      </a:moveTo>
                      <a:lnTo>
                        <a:pt x="2564130" y="379730"/>
                      </a:lnTo>
                      <a:cubicBezTo>
                        <a:pt x="2564130" y="353060"/>
                        <a:pt x="2561590" y="327660"/>
                        <a:pt x="2556510" y="303530"/>
                      </a:cubicBezTo>
                      <a:cubicBezTo>
                        <a:pt x="2553970" y="290830"/>
                        <a:pt x="2551430" y="279400"/>
                        <a:pt x="2547620" y="266700"/>
                      </a:cubicBezTo>
                      <a:cubicBezTo>
                        <a:pt x="2542540" y="248920"/>
                        <a:pt x="2534920" y="231140"/>
                        <a:pt x="2527300" y="214630"/>
                      </a:cubicBezTo>
                      <a:cubicBezTo>
                        <a:pt x="2522220" y="203200"/>
                        <a:pt x="2515870" y="193040"/>
                        <a:pt x="2509520" y="182880"/>
                      </a:cubicBezTo>
                      <a:cubicBezTo>
                        <a:pt x="2503170" y="172720"/>
                        <a:pt x="2496820" y="162560"/>
                        <a:pt x="2489200" y="152400"/>
                      </a:cubicBezTo>
                      <a:cubicBezTo>
                        <a:pt x="2477770" y="137160"/>
                        <a:pt x="2466340" y="124460"/>
                        <a:pt x="2453640" y="110490"/>
                      </a:cubicBezTo>
                      <a:cubicBezTo>
                        <a:pt x="2444750" y="101600"/>
                        <a:pt x="2435860" y="93980"/>
                        <a:pt x="2426970" y="86360"/>
                      </a:cubicBezTo>
                      <a:cubicBezTo>
                        <a:pt x="2360930" y="31750"/>
                        <a:pt x="2277110" y="0"/>
                        <a:pt x="2185670" y="0"/>
                      </a:cubicBezTo>
                      <a:lnTo>
                        <a:pt x="379730" y="0"/>
                      </a:lnTo>
                      <a:cubicBezTo>
                        <a:pt x="288290" y="0"/>
                        <a:pt x="203200" y="33020"/>
                        <a:pt x="138430" y="86360"/>
                      </a:cubicBezTo>
                      <a:cubicBezTo>
                        <a:pt x="129540" y="93980"/>
                        <a:pt x="120650" y="102870"/>
                        <a:pt x="111760" y="110490"/>
                      </a:cubicBezTo>
                      <a:cubicBezTo>
                        <a:pt x="99060" y="123190"/>
                        <a:pt x="86360" y="137160"/>
                        <a:pt x="76200" y="152400"/>
                      </a:cubicBezTo>
                      <a:cubicBezTo>
                        <a:pt x="68580" y="162560"/>
                        <a:pt x="62230" y="172720"/>
                        <a:pt x="55880" y="182880"/>
                      </a:cubicBezTo>
                      <a:cubicBezTo>
                        <a:pt x="49530" y="193040"/>
                        <a:pt x="43180" y="204470"/>
                        <a:pt x="38100" y="214630"/>
                      </a:cubicBezTo>
                      <a:cubicBezTo>
                        <a:pt x="29210" y="232410"/>
                        <a:pt x="22860" y="248920"/>
                        <a:pt x="16510" y="266700"/>
                      </a:cubicBezTo>
                      <a:cubicBezTo>
                        <a:pt x="12700" y="279400"/>
                        <a:pt x="10160" y="290830"/>
                        <a:pt x="7620" y="303530"/>
                      </a:cubicBezTo>
                      <a:cubicBezTo>
                        <a:pt x="2540" y="327660"/>
                        <a:pt x="0" y="354330"/>
                        <a:pt x="0" y="379730"/>
                      </a:cubicBezTo>
                      <a:lnTo>
                        <a:pt x="0" y="4803140"/>
                      </a:lnTo>
                      <a:cubicBezTo>
                        <a:pt x="0" y="5012690"/>
                        <a:pt x="170180" y="5182870"/>
                        <a:pt x="379730" y="5182870"/>
                      </a:cubicBezTo>
                      <a:lnTo>
                        <a:pt x="2184400" y="5182870"/>
                      </a:lnTo>
                      <a:cubicBezTo>
                        <a:pt x="2393950" y="5182870"/>
                        <a:pt x="2564130" y="5012690"/>
                        <a:pt x="2564130" y="4803140"/>
                      </a:cubicBezTo>
                      <a:lnTo>
                        <a:pt x="2564130" y="1184910"/>
                      </a:lnTo>
                      <a:close/>
                      <a:moveTo>
                        <a:pt x="2538730" y="1184910"/>
                      </a:moveTo>
                      <a:lnTo>
                        <a:pt x="2538730" y="4804410"/>
                      </a:lnTo>
                      <a:cubicBezTo>
                        <a:pt x="2538730" y="4999990"/>
                        <a:pt x="2379980" y="5158740"/>
                        <a:pt x="2184400" y="5158740"/>
                      </a:cubicBezTo>
                      <a:lnTo>
                        <a:pt x="379730" y="5158740"/>
                      </a:lnTo>
                      <a:cubicBezTo>
                        <a:pt x="184150" y="5158740"/>
                        <a:pt x="25400" y="4999990"/>
                        <a:pt x="25400" y="4804410"/>
                      </a:cubicBezTo>
                      <a:lnTo>
                        <a:pt x="25400" y="381000"/>
                      </a:lnTo>
                      <a:cubicBezTo>
                        <a:pt x="25400" y="184150"/>
                        <a:pt x="184150" y="25400"/>
                        <a:pt x="379730" y="25400"/>
                      </a:cubicBezTo>
                      <a:lnTo>
                        <a:pt x="2184400" y="25400"/>
                      </a:lnTo>
                      <a:cubicBezTo>
                        <a:pt x="2379980" y="25400"/>
                        <a:pt x="2538730" y="184150"/>
                        <a:pt x="2538730" y="379730"/>
                      </a:cubicBezTo>
                      <a:lnTo>
                        <a:pt x="2538730" y="1184910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</p:grpSp>
        </p:grpSp>
        <p:sp>
          <p:nvSpPr>
            <p:cNvPr id="643" name="Google Shape;643;p26"/>
            <p:cNvSpPr txBox="1"/>
            <p:nvPr/>
          </p:nvSpPr>
          <p:spPr>
            <a:xfrm>
              <a:off x="834" y="4812"/>
              <a:ext cx="3217" cy="9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b="1" i="0" lang="en-US" sz="32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Browser</a:t>
              </a:r>
              <a:endParaRPr b="1" i="0" sz="3200" u="none" cap="none" strike="noStrike">
                <a:solidFill>
                  <a:srgbClr val="3B3C3B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644" name="Google Shape;644;p26"/>
          <p:cNvGrpSpPr/>
          <p:nvPr/>
        </p:nvGrpSpPr>
        <p:grpSpPr>
          <a:xfrm>
            <a:off x="3133725" y="4013835"/>
            <a:ext cx="2295663" cy="1063625"/>
            <a:chOff x="6233" y="6502"/>
            <a:chExt cx="3615" cy="1675"/>
          </a:xfrm>
        </p:grpSpPr>
        <p:sp>
          <p:nvSpPr>
            <p:cNvPr id="645" name="Google Shape;645;p26"/>
            <p:cNvSpPr txBox="1"/>
            <p:nvPr/>
          </p:nvSpPr>
          <p:spPr>
            <a:xfrm>
              <a:off x="6356" y="6502"/>
              <a:ext cx="3069" cy="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http POST</a:t>
              </a:r>
              <a:endParaRPr b="1" i="0" sz="2000" u="none" cap="none" strike="noStrike">
                <a:solidFill>
                  <a:srgbClr val="3B3C3B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46" name="Google Shape;646;p26"/>
            <p:cNvSpPr txBox="1"/>
            <p:nvPr/>
          </p:nvSpPr>
          <p:spPr>
            <a:xfrm>
              <a:off x="6233" y="7542"/>
              <a:ext cx="3615" cy="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http Response</a:t>
              </a:r>
              <a:endParaRPr b="1" i="0" sz="2400" u="none" cap="none" strike="noStrike">
                <a:solidFill>
                  <a:srgbClr val="3B3C3B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cxnSp>
          <p:nvCxnSpPr>
            <p:cNvPr id="647" name="Google Shape;647;p26"/>
            <p:cNvCxnSpPr/>
            <p:nvPr/>
          </p:nvCxnSpPr>
          <p:spPr>
            <a:xfrm rot="10800000">
              <a:off x="6358" y="8177"/>
              <a:ext cx="3178" cy="0"/>
            </a:xfrm>
            <a:prstGeom prst="straightConnector1">
              <a:avLst/>
            </a:prstGeom>
            <a:noFill/>
            <a:ln cap="flat" cmpd="sng" w="57150">
              <a:solidFill>
                <a:srgbClr val="1F1F1F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648" name="Google Shape;648;p26"/>
            <p:cNvCxnSpPr/>
            <p:nvPr/>
          </p:nvCxnSpPr>
          <p:spPr>
            <a:xfrm>
              <a:off x="6412" y="7105"/>
              <a:ext cx="3178" cy="0"/>
            </a:xfrm>
            <a:prstGeom prst="straightConnector1">
              <a:avLst/>
            </a:prstGeom>
            <a:noFill/>
            <a:ln cap="flat" cmpd="sng" w="57150">
              <a:solidFill>
                <a:srgbClr val="1F1F1F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grpSp>
        <p:nvGrpSpPr>
          <p:cNvPr id="649" name="Google Shape;649;p26"/>
          <p:cNvGrpSpPr/>
          <p:nvPr/>
        </p:nvGrpSpPr>
        <p:grpSpPr>
          <a:xfrm>
            <a:off x="5468620" y="1726565"/>
            <a:ext cx="6047105" cy="4439285"/>
            <a:chOff x="7979" y="2719"/>
            <a:chExt cx="10149" cy="7419"/>
          </a:xfrm>
        </p:grpSpPr>
        <p:grpSp>
          <p:nvGrpSpPr>
            <p:cNvPr id="650" name="Google Shape;650;p26"/>
            <p:cNvGrpSpPr/>
            <p:nvPr/>
          </p:nvGrpSpPr>
          <p:grpSpPr>
            <a:xfrm>
              <a:off x="15389" y="6033"/>
              <a:ext cx="2739" cy="3262"/>
              <a:chOff x="16237" y="5653"/>
              <a:chExt cx="2739" cy="3262"/>
            </a:xfrm>
          </p:grpSpPr>
          <p:sp>
            <p:nvSpPr>
              <p:cNvPr id="651" name="Google Shape;651;p26"/>
              <p:cNvSpPr/>
              <p:nvPr/>
            </p:nvSpPr>
            <p:spPr>
              <a:xfrm>
                <a:off x="16512" y="6441"/>
                <a:ext cx="2189" cy="2474"/>
              </a:xfrm>
              <a:prstGeom prst="flowChartMagneticDisk">
                <a:avLst/>
              </a:prstGeom>
              <a:solidFill>
                <a:srgbClr val="4E74A3">
                  <a:alpha val="74901"/>
                </a:srgbClr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b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-US" sz="1800" u="none" cap="none" strike="noStrike">
                    <a:solidFill>
                      <a:schemeClr val="lt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Data base</a:t>
                </a:r>
                <a:endParaRPr b="1" i="0" sz="18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652" name="Google Shape;652;p26"/>
              <p:cNvSpPr txBox="1"/>
              <p:nvPr/>
            </p:nvSpPr>
            <p:spPr>
              <a:xfrm>
                <a:off x="16237" y="5653"/>
                <a:ext cx="2739" cy="9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b="1" i="0" lang="en-US" sz="3200" u="none" cap="none" strike="noStrike">
                    <a:solidFill>
                      <a:srgbClr val="344D6C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MSSQL</a:t>
                </a:r>
                <a:endParaRPr b="1" i="0" sz="3200" u="none" cap="none" strike="noStrike">
                  <a:solidFill>
                    <a:srgbClr val="344D6C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  <p:grpSp>
          <p:nvGrpSpPr>
            <p:cNvPr id="653" name="Google Shape;653;p26"/>
            <p:cNvGrpSpPr/>
            <p:nvPr/>
          </p:nvGrpSpPr>
          <p:grpSpPr>
            <a:xfrm>
              <a:off x="8360" y="3089"/>
              <a:ext cx="6286" cy="6997"/>
              <a:chOff x="8425" y="3030"/>
              <a:chExt cx="6286" cy="6997"/>
            </a:xfrm>
          </p:grpSpPr>
          <p:sp>
            <p:nvSpPr>
              <p:cNvPr id="654" name="Google Shape;654;p26"/>
              <p:cNvSpPr/>
              <p:nvPr/>
            </p:nvSpPr>
            <p:spPr>
              <a:xfrm>
                <a:off x="8425" y="6059"/>
                <a:ext cx="4557" cy="3198"/>
              </a:xfrm>
              <a:prstGeom prst="roundRect">
                <a:avLst>
                  <a:gd fmla="val 7845" name="adj"/>
                </a:avLst>
              </a:prstGeom>
              <a:solidFill>
                <a:srgbClr val="9DB2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655" name="Google Shape;655;p26"/>
              <p:cNvSpPr txBox="1"/>
              <p:nvPr/>
            </p:nvSpPr>
            <p:spPr>
              <a:xfrm>
                <a:off x="9653" y="6421"/>
                <a:ext cx="2027" cy="7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rPr b="1" i="0" lang="en-US" sz="2400" u="none" cap="none" strike="noStrike">
                    <a:solidFill>
                      <a:schemeClr val="lt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Flask</a:t>
                </a:r>
                <a:endParaRPr b="1" i="0" sz="24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656" name="Google Shape;656;p26"/>
              <p:cNvSpPr txBox="1"/>
              <p:nvPr/>
            </p:nvSpPr>
            <p:spPr>
              <a:xfrm>
                <a:off x="8619" y="9258"/>
                <a:ext cx="4293" cy="7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400" u="none" cap="none" strike="noStrike">
                    <a:solidFill>
                      <a:srgbClr val="959595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Flask、python</a:t>
                </a:r>
                <a:endParaRPr b="1" i="0" sz="2400" u="none" cap="none" strike="noStrike">
                  <a:solidFill>
                    <a:srgbClr val="959595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657" name="Google Shape;657;p26"/>
              <p:cNvSpPr/>
              <p:nvPr/>
            </p:nvSpPr>
            <p:spPr>
              <a:xfrm>
                <a:off x="8831" y="3030"/>
                <a:ext cx="3969" cy="1009"/>
              </a:xfrm>
              <a:prstGeom prst="roundRect">
                <a:avLst>
                  <a:gd fmla="val 16667" name="adj"/>
                </a:avLst>
              </a:prstGeom>
              <a:solidFill>
                <a:srgbClr val="FFCD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800" u="none" cap="none" strike="noStrike">
                    <a:solidFill>
                      <a:schemeClr val="lt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Yolov8</a:t>
                </a:r>
                <a:endParaRPr b="1" i="0" sz="32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658" name="Google Shape;658;p26"/>
              <p:cNvSpPr txBox="1"/>
              <p:nvPr/>
            </p:nvSpPr>
            <p:spPr>
              <a:xfrm>
                <a:off x="9158" y="5386"/>
                <a:ext cx="3066" cy="7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rPr b="1" i="0" lang="en-US" sz="2400" u="none" cap="none" strike="noStrike">
                    <a:solidFill>
                      <a:srgbClr val="9DB25E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Web Sever</a:t>
                </a:r>
                <a:endParaRPr b="1" i="0" sz="2400" u="none" cap="none" strike="noStrike">
                  <a:solidFill>
                    <a:srgbClr val="9DB25E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659" name="Google Shape;659;p26"/>
              <p:cNvSpPr/>
              <p:nvPr/>
            </p:nvSpPr>
            <p:spPr>
              <a:xfrm>
                <a:off x="9299" y="7648"/>
                <a:ext cx="2833" cy="1009"/>
              </a:xfrm>
              <a:prstGeom prst="roundRect">
                <a:avLst>
                  <a:gd fmla="val 16667" name="adj"/>
                </a:avLst>
              </a:prstGeom>
              <a:solidFill>
                <a:srgbClr val="505050"/>
              </a:solidFill>
              <a:ln cap="flat" cmpd="sng" w="25400">
                <a:solidFill>
                  <a:srgbClr val="454C3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660" name="Google Shape;660;p26"/>
              <p:cNvSpPr txBox="1"/>
              <p:nvPr/>
            </p:nvSpPr>
            <p:spPr>
              <a:xfrm>
                <a:off x="9279" y="7796"/>
                <a:ext cx="2833" cy="7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-US" sz="2400" u="none" cap="none" strike="noStrike">
                    <a:solidFill>
                      <a:schemeClr val="lt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templates</a:t>
                </a:r>
                <a:endParaRPr b="0" i="0" sz="24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661" name="Google Shape;661;p26"/>
              <p:cNvSpPr/>
              <p:nvPr/>
            </p:nvSpPr>
            <p:spPr>
              <a:xfrm>
                <a:off x="11056" y="4168"/>
                <a:ext cx="3655" cy="11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000" u="none" cap="none" strike="noStrike">
                    <a:solidFill>
                      <a:srgbClr val="3B3C3B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Bounding box, Classes </a:t>
                </a:r>
                <a:endParaRPr b="1" i="0" sz="20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cxnSp>
            <p:nvCxnSpPr>
              <p:cNvPr id="662" name="Google Shape;662;p26"/>
              <p:cNvCxnSpPr/>
              <p:nvPr/>
            </p:nvCxnSpPr>
            <p:spPr>
              <a:xfrm>
                <a:off x="11262" y="4211"/>
                <a:ext cx="0" cy="1171"/>
              </a:xfrm>
              <a:prstGeom prst="straightConnector1">
                <a:avLst/>
              </a:prstGeom>
              <a:noFill/>
              <a:ln cap="flat" cmpd="sng" w="57150">
                <a:solidFill>
                  <a:srgbClr val="1F1F1F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  <p:cxnSp>
            <p:nvCxnSpPr>
              <p:cNvPr id="663" name="Google Shape;663;p26"/>
              <p:cNvCxnSpPr/>
              <p:nvPr/>
            </p:nvCxnSpPr>
            <p:spPr>
              <a:xfrm rot="10800000">
                <a:off x="9986" y="4144"/>
                <a:ext cx="0" cy="1212"/>
              </a:xfrm>
              <a:prstGeom prst="straightConnector1">
                <a:avLst/>
              </a:prstGeom>
              <a:noFill/>
              <a:ln cap="flat" cmpd="sng" w="57150">
                <a:solidFill>
                  <a:srgbClr val="1F1F1F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</p:grpSp>
        <p:grpSp>
          <p:nvGrpSpPr>
            <p:cNvPr id="664" name="Google Shape;664;p26"/>
            <p:cNvGrpSpPr/>
            <p:nvPr/>
          </p:nvGrpSpPr>
          <p:grpSpPr>
            <a:xfrm>
              <a:off x="12733" y="6665"/>
              <a:ext cx="2952" cy="1741"/>
              <a:chOff x="12787" y="6295"/>
              <a:chExt cx="2952" cy="1741"/>
            </a:xfrm>
          </p:grpSpPr>
          <p:sp>
            <p:nvSpPr>
              <p:cNvPr id="665" name="Google Shape;665;p26"/>
              <p:cNvSpPr/>
              <p:nvPr/>
            </p:nvSpPr>
            <p:spPr>
              <a:xfrm>
                <a:off x="13359" y="7371"/>
                <a:ext cx="2005" cy="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000" u="none" cap="none" strike="noStrike">
                    <a:solidFill>
                      <a:srgbClr val="3B3C3B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Data</a:t>
                </a:r>
                <a:endParaRPr b="1" i="0" sz="20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cxnSp>
            <p:nvCxnSpPr>
              <p:cNvPr id="666" name="Google Shape;666;p26"/>
              <p:cNvCxnSpPr/>
              <p:nvPr/>
            </p:nvCxnSpPr>
            <p:spPr>
              <a:xfrm>
                <a:off x="13239" y="6908"/>
                <a:ext cx="2297" cy="0"/>
              </a:xfrm>
              <a:prstGeom prst="straightConnector1">
                <a:avLst/>
              </a:prstGeom>
              <a:noFill/>
              <a:ln cap="flat" cmpd="sng" w="57150">
                <a:solidFill>
                  <a:srgbClr val="1F1F1F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  <p:sp>
            <p:nvSpPr>
              <p:cNvPr id="667" name="Google Shape;667;p26"/>
              <p:cNvSpPr txBox="1"/>
              <p:nvPr/>
            </p:nvSpPr>
            <p:spPr>
              <a:xfrm>
                <a:off x="12787" y="6295"/>
                <a:ext cx="2952" cy="6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000" u="none" cap="none" strike="noStrike">
                    <a:solidFill>
                      <a:srgbClr val="3B3C3B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Product ID</a:t>
                </a:r>
                <a:endParaRPr b="1" i="0" sz="20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cxnSp>
            <p:nvCxnSpPr>
              <p:cNvPr id="668" name="Google Shape;668;p26"/>
              <p:cNvCxnSpPr/>
              <p:nvPr/>
            </p:nvCxnSpPr>
            <p:spPr>
              <a:xfrm rot="10800000">
                <a:off x="13239" y="7983"/>
                <a:ext cx="2297" cy="0"/>
              </a:xfrm>
              <a:prstGeom prst="straightConnector1">
                <a:avLst/>
              </a:prstGeom>
              <a:noFill/>
              <a:ln cap="flat" cmpd="sng" w="57150">
                <a:solidFill>
                  <a:srgbClr val="1F1F1F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</p:grpSp>
        <p:sp>
          <p:nvSpPr>
            <p:cNvPr id="669" name="Google Shape;669;p26"/>
            <p:cNvSpPr/>
            <p:nvPr/>
          </p:nvSpPr>
          <p:spPr>
            <a:xfrm>
              <a:off x="7979" y="2719"/>
              <a:ext cx="10148" cy="7419"/>
            </a:xfrm>
            <a:prstGeom prst="flowChartAlternateProcess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7"/>
          <p:cNvSpPr/>
          <p:nvPr/>
        </p:nvSpPr>
        <p:spPr>
          <a:xfrm>
            <a:off x="-27940" y="-206375"/>
            <a:ext cx="12265660" cy="7096125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5" name="Google Shape;675;p27"/>
          <p:cNvSpPr/>
          <p:nvPr/>
        </p:nvSpPr>
        <p:spPr>
          <a:xfrm>
            <a:off x="-27940" y="1501775"/>
            <a:ext cx="12277725" cy="53879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</a:t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6" name="Google Shape;676;p27"/>
          <p:cNvSpPr/>
          <p:nvPr/>
        </p:nvSpPr>
        <p:spPr>
          <a:xfrm>
            <a:off x="-547733" y="2630412"/>
            <a:ext cx="13287738" cy="3771513"/>
          </a:xfrm>
          <a:prstGeom prst="roundRect">
            <a:avLst>
              <a:gd fmla="val 3806" name="adj"/>
            </a:avLst>
          </a:prstGeom>
          <a:solidFill>
            <a:srgbClr val="D5DBE5">
              <a:alpha val="4666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7" name="Google Shape;677;p27"/>
          <p:cNvSpPr txBox="1"/>
          <p:nvPr>
            <p:ph idx="12" type="sldNum"/>
          </p:nvPr>
        </p:nvSpPr>
        <p:spPr>
          <a:xfrm>
            <a:off x="8610600" y="64373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8" name="Google Shape;678;p27"/>
          <p:cNvSpPr/>
          <p:nvPr/>
        </p:nvSpPr>
        <p:spPr>
          <a:xfrm>
            <a:off x="638175" y="142284"/>
            <a:ext cx="3856038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前後端架構圖</a:t>
            </a:r>
            <a:endParaRPr b="1" i="0" sz="2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679" name="Google Shape;679;p27"/>
          <p:cNvCxnSpPr/>
          <p:nvPr/>
        </p:nvCxnSpPr>
        <p:spPr>
          <a:xfrm flipH="1">
            <a:off x="576263" y="273958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grpSp>
        <p:nvGrpSpPr>
          <p:cNvPr id="680" name="Google Shape;680;p27"/>
          <p:cNvGrpSpPr/>
          <p:nvPr/>
        </p:nvGrpSpPr>
        <p:grpSpPr>
          <a:xfrm flipH="1">
            <a:off x="1496695" y="2272665"/>
            <a:ext cx="459105" cy="1284605"/>
            <a:chOff x="3829721" y="2053360"/>
            <a:chExt cx="826518" cy="1415839"/>
          </a:xfrm>
        </p:grpSpPr>
        <p:cxnSp>
          <p:nvCxnSpPr>
            <p:cNvPr id="681" name="Google Shape;681;p27"/>
            <p:cNvCxnSpPr/>
            <p:nvPr/>
          </p:nvCxnSpPr>
          <p:spPr>
            <a:xfrm>
              <a:off x="3829721" y="2077393"/>
              <a:ext cx="826518" cy="0"/>
            </a:xfrm>
            <a:prstGeom prst="straightConnector1">
              <a:avLst/>
            </a:prstGeom>
            <a:noFill/>
            <a:ln cap="flat" cmpd="sng" w="57150">
              <a:solidFill>
                <a:srgbClr val="3B3C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82" name="Google Shape;682;p27"/>
            <p:cNvCxnSpPr/>
            <p:nvPr/>
          </p:nvCxnSpPr>
          <p:spPr>
            <a:xfrm>
              <a:off x="4638113" y="2053360"/>
              <a:ext cx="0" cy="1415839"/>
            </a:xfrm>
            <a:prstGeom prst="straightConnector1">
              <a:avLst/>
            </a:prstGeom>
            <a:noFill/>
            <a:ln cap="flat" cmpd="sng" w="57150">
              <a:solidFill>
                <a:srgbClr val="3B3C3B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grpSp>
        <p:nvGrpSpPr>
          <p:cNvPr id="683" name="Google Shape;683;p27"/>
          <p:cNvGrpSpPr/>
          <p:nvPr/>
        </p:nvGrpSpPr>
        <p:grpSpPr>
          <a:xfrm rot="-5400000">
            <a:off x="917575" y="2273300"/>
            <a:ext cx="1531620" cy="968375"/>
            <a:chOff x="3829721" y="2077393"/>
            <a:chExt cx="826518" cy="1420877"/>
          </a:xfrm>
        </p:grpSpPr>
        <p:cxnSp>
          <p:nvCxnSpPr>
            <p:cNvPr id="684" name="Google Shape;684;p27"/>
            <p:cNvCxnSpPr/>
            <p:nvPr/>
          </p:nvCxnSpPr>
          <p:spPr>
            <a:xfrm>
              <a:off x="3829721" y="2077393"/>
              <a:ext cx="826518" cy="0"/>
            </a:xfrm>
            <a:prstGeom prst="straightConnector1">
              <a:avLst/>
            </a:prstGeom>
            <a:noFill/>
            <a:ln cap="flat" cmpd="sng" w="57150">
              <a:solidFill>
                <a:srgbClr val="3B3C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85" name="Google Shape;685;p27"/>
            <p:cNvCxnSpPr/>
            <p:nvPr/>
          </p:nvCxnSpPr>
          <p:spPr>
            <a:xfrm rot="5400000">
              <a:off x="3936318" y="2796475"/>
              <a:ext cx="1403590" cy="0"/>
            </a:xfrm>
            <a:prstGeom prst="straightConnector1">
              <a:avLst/>
            </a:prstGeom>
            <a:noFill/>
            <a:ln cap="flat" cmpd="sng" w="57150">
              <a:solidFill>
                <a:srgbClr val="3B3C3B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grpSp>
        <p:nvGrpSpPr>
          <p:cNvPr id="686" name="Google Shape;686;p27"/>
          <p:cNvGrpSpPr/>
          <p:nvPr/>
        </p:nvGrpSpPr>
        <p:grpSpPr>
          <a:xfrm>
            <a:off x="2553970" y="4258310"/>
            <a:ext cx="1209675" cy="1144905"/>
            <a:chOff x="4441" y="4922"/>
            <a:chExt cx="1905" cy="1803"/>
          </a:xfrm>
        </p:grpSpPr>
        <p:sp>
          <p:nvSpPr>
            <p:cNvPr id="687" name="Google Shape;687;p27"/>
            <p:cNvSpPr/>
            <p:nvPr/>
          </p:nvSpPr>
          <p:spPr>
            <a:xfrm>
              <a:off x="4483" y="4922"/>
              <a:ext cx="1820" cy="1803"/>
            </a:xfrm>
            <a:prstGeom prst="roundRect">
              <a:avLst>
                <a:gd fmla="val 16667" name="adj"/>
              </a:avLst>
            </a:prstGeom>
            <a:solidFill>
              <a:srgbClr val="505050"/>
            </a:solidFill>
            <a:ln cap="flat" cmpd="sng" w="25400">
              <a:solidFill>
                <a:srgbClr val="5050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88" name="Google Shape;688;p27"/>
            <p:cNvSpPr txBox="1"/>
            <p:nvPr/>
          </p:nvSpPr>
          <p:spPr>
            <a:xfrm>
              <a:off x="4441" y="5055"/>
              <a:ext cx="1905" cy="15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2800" u="none" cap="none" strike="noStrike">
                  <a:solidFill>
                    <a:srgbClr val="E5E5E5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ngrok</a:t>
              </a:r>
              <a:endParaRPr b="1" i="0" sz="2800" u="none" cap="none" strike="noStrike">
                <a:solidFill>
                  <a:srgbClr val="E5E5E5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2800" u="none" cap="none" strike="noStrike">
                  <a:solidFill>
                    <a:srgbClr val="E5E5E5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exe</a:t>
              </a:r>
              <a:endParaRPr b="1" i="0" sz="2800" u="none" cap="none" strike="noStrike">
                <a:solidFill>
                  <a:srgbClr val="E5E5E5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cxnSp>
        <p:nvCxnSpPr>
          <p:cNvPr id="689" name="Google Shape;689;p27"/>
          <p:cNvCxnSpPr/>
          <p:nvPr/>
        </p:nvCxnSpPr>
        <p:spPr>
          <a:xfrm>
            <a:off x="2802890" y="2550795"/>
            <a:ext cx="0" cy="1575435"/>
          </a:xfrm>
          <a:prstGeom prst="straightConnector1">
            <a:avLst/>
          </a:prstGeom>
          <a:noFill/>
          <a:ln cap="flat" cmpd="sng" w="57150">
            <a:solidFill>
              <a:srgbClr val="1F1F1F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690" name="Google Shape;690;p27"/>
          <p:cNvCxnSpPr/>
          <p:nvPr/>
        </p:nvCxnSpPr>
        <p:spPr>
          <a:xfrm rot="10800000">
            <a:off x="3512185" y="2550795"/>
            <a:ext cx="0" cy="1543050"/>
          </a:xfrm>
          <a:prstGeom prst="straightConnector1">
            <a:avLst/>
          </a:prstGeom>
          <a:noFill/>
          <a:ln cap="flat" cmpd="sng" w="57150">
            <a:solidFill>
              <a:srgbClr val="1F1F1F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691" name="Google Shape;691;p27"/>
          <p:cNvSpPr txBox="1"/>
          <p:nvPr/>
        </p:nvSpPr>
        <p:spPr>
          <a:xfrm>
            <a:off x="2779958" y="3065613"/>
            <a:ext cx="788480" cy="457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TCP</a:t>
            </a:r>
            <a:endParaRPr b="1" i="0" sz="24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92" name="Google Shape;692;p27"/>
          <p:cNvGrpSpPr/>
          <p:nvPr/>
        </p:nvGrpSpPr>
        <p:grpSpPr>
          <a:xfrm>
            <a:off x="3713480" y="4079240"/>
            <a:ext cx="2295525" cy="1154430"/>
            <a:chOff x="6233" y="6424"/>
            <a:chExt cx="3615" cy="1818"/>
          </a:xfrm>
        </p:grpSpPr>
        <p:sp>
          <p:nvSpPr>
            <p:cNvPr id="693" name="Google Shape;693;p27"/>
            <p:cNvSpPr txBox="1"/>
            <p:nvPr/>
          </p:nvSpPr>
          <p:spPr>
            <a:xfrm>
              <a:off x="6356" y="6424"/>
              <a:ext cx="3069" cy="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http POST</a:t>
              </a:r>
              <a:endParaRPr b="1" i="0" sz="2000" u="none" cap="none" strike="noStrike">
                <a:solidFill>
                  <a:srgbClr val="3B3C3B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94" name="Google Shape;694;p27"/>
            <p:cNvSpPr txBox="1"/>
            <p:nvPr/>
          </p:nvSpPr>
          <p:spPr>
            <a:xfrm>
              <a:off x="6233" y="7607"/>
              <a:ext cx="3615" cy="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http Response</a:t>
              </a:r>
              <a:endParaRPr b="1" i="0" sz="2400" u="none" cap="none" strike="noStrike">
                <a:solidFill>
                  <a:srgbClr val="3B3C3B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cxnSp>
          <p:nvCxnSpPr>
            <p:cNvPr id="695" name="Google Shape;695;p27"/>
            <p:cNvCxnSpPr/>
            <p:nvPr/>
          </p:nvCxnSpPr>
          <p:spPr>
            <a:xfrm rot="10800000">
              <a:off x="6358" y="8242"/>
              <a:ext cx="3178" cy="0"/>
            </a:xfrm>
            <a:prstGeom prst="straightConnector1">
              <a:avLst/>
            </a:prstGeom>
            <a:noFill/>
            <a:ln cap="flat" cmpd="sng" w="57150">
              <a:solidFill>
                <a:srgbClr val="1F1F1F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696" name="Google Shape;696;p27"/>
            <p:cNvCxnSpPr/>
            <p:nvPr/>
          </p:nvCxnSpPr>
          <p:spPr>
            <a:xfrm>
              <a:off x="6412" y="7027"/>
              <a:ext cx="3178" cy="0"/>
            </a:xfrm>
            <a:prstGeom prst="straightConnector1">
              <a:avLst/>
            </a:prstGeom>
            <a:noFill/>
            <a:ln cap="flat" cmpd="sng" w="57150">
              <a:solidFill>
                <a:srgbClr val="1F1F1F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grpSp>
        <p:nvGrpSpPr>
          <p:cNvPr id="697" name="Google Shape;697;p27"/>
          <p:cNvGrpSpPr/>
          <p:nvPr/>
        </p:nvGrpSpPr>
        <p:grpSpPr>
          <a:xfrm>
            <a:off x="5881370" y="1866900"/>
            <a:ext cx="6047105" cy="4439285"/>
            <a:chOff x="7979" y="2719"/>
            <a:chExt cx="10149" cy="7419"/>
          </a:xfrm>
        </p:grpSpPr>
        <p:grpSp>
          <p:nvGrpSpPr>
            <p:cNvPr id="698" name="Google Shape;698;p27"/>
            <p:cNvGrpSpPr/>
            <p:nvPr/>
          </p:nvGrpSpPr>
          <p:grpSpPr>
            <a:xfrm>
              <a:off x="15389" y="6033"/>
              <a:ext cx="2739" cy="3262"/>
              <a:chOff x="16237" y="5653"/>
              <a:chExt cx="2739" cy="3262"/>
            </a:xfrm>
          </p:grpSpPr>
          <p:sp>
            <p:nvSpPr>
              <p:cNvPr id="699" name="Google Shape;699;p27"/>
              <p:cNvSpPr/>
              <p:nvPr/>
            </p:nvSpPr>
            <p:spPr>
              <a:xfrm>
                <a:off x="16512" y="6441"/>
                <a:ext cx="2189" cy="2474"/>
              </a:xfrm>
              <a:prstGeom prst="flowChartMagneticDisk">
                <a:avLst/>
              </a:prstGeom>
              <a:solidFill>
                <a:srgbClr val="4E74A3">
                  <a:alpha val="74901"/>
                </a:srgbClr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b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-US" sz="1800" u="none" cap="none" strike="noStrike">
                    <a:solidFill>
                      <a:schemeClr val="lt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Data base</a:t>
                </a:r>
                <a:endParaRPr b="1" i="0" sz="18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700" name="Google Shape;700;p27"/>
              <p:cNvSpPr txBox="1"/>
              <p:nvPr/>
            </p:nvSpPr>
            <p:spPr>
              <a:xfrm>
                <a:off x="16237" y="5653"/>
                <a:ext cx="2739" cy="9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b="1" i="0" lang="en-US" sz="3200" u="none" cap="none" strike="noStrike">
                    <a:solidFill>
                      <a:srgbClr val="344D6C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MSSQL</a:t>
                </a:r>
                <a:endParaRPr b="1" i="0" sz="3200" u="none" cap="none" strike="noStrike">
                  <a:solidFill>
                    <a:srgbClr val="344D6C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  <p:grpSp>
          <p:nvGrpSpPr>
            <p:cNvPr id="701" name="Google Shape;701;p27"/>
            <p:cNvGrpSpPr/>
            <p:nvPr/>
          </p:nvGrpSpPr>
          <p:grpSpPr>
            <a:xfrm>
              <a:off x="8360" y="3089"/>
              <a:ext cx="6286" cy="6997"/>
              <a:chOff x="8425" y="3030"/>
              <a:chExt cx="6286" cy="6997"/>
            </a:xfrm>
          </p:grpSpPr>
          <p:sp>
            <p:nvSpPr>
              <p:cNvPr id="702" name="Google Shape;702;p27"/>
              <p:cNvSpPr/>
              <p:nvPr/>
            </p:nvSpPr>
            <p:spPr>
              <a:xfrm>
                <a:off x="8425" y="6059"/>
                <a:ext cx="4557" cy="3198"/>
              </a:xfrm>
              <a:prstGeom prst="roundRect">
                <a:avLst>
                  <a:gd fmla="val 7845" name="adj"/>
                </a:avLst>
              </a:prstGeom>
              <a:solidFill>
                <a:srgbClr val="9DB2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703" name="Google Shape;703;p27"/>
              <p:cNvSpPr txBox="1"/>
              <p:nvPr/>
            </p:nvSpPr>
            <p:spPr>
              <a:xfrm>
                <a:off x="9653" y="6421"/>
                <a:ext cx="2027" cy="7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rPr b="1" i="0" lang="en-US" sz="2400" u="none" cap="none" strike="noStrike">
                    <a:solidFill>
                      <a:schemeClr val="lt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Flask</a:t>
                </a:r>
                <a:endParaRPr b="1" i="0" sz="24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704" name="Google Shape;704;p27"/>
              <p:cNvSpPr txBox="1"/>
              <p:nvPr/>
            </p:nvSpPr>
            <p:spPr>
              <a:xfrm>
                <a:off x="8619" y="9258"/>
                <a:ext cx="4293" cy="7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400" u="none" cap="none" strike="noStrike">
                    <a:solidFill>
                      <a:srgbClr val="959595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Flask、python</a:t>
                </a:r>
                <a:endParaRPr b="1" i="0" sz="2400" u="none" cap="none" strike="noStrike">
                  <a:solidFill>
                    <a:srgbClr val="959595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705" name="Google Shape;705;p27"/>
              <p:cNvSpPr/>
              <p:nvPr/>
            </p:nvSpPr>
            <p:spPr>
              <a:xfrm>
                <a:off x="8831" y="3030"/>
                <a:ext cx="3969" cy="1009"/>
              </a:xfrm>
              <a:prstGeom prst="roundRect">
                <a:avLst>
                  <a:gd fmla="val 16667" name="adj"/>
                </a:avLst>
              </a:prstGeom>
              <a:solidFill>
                <a:srgbClr val="FFCD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800" u="none" cap="none" strike="noStrike">
                    <a:solidFill>
                      <a:schemeClr val="lt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Yolov8</a:t>
                </a:r>
                <a:endParaRPr b="1" i="0" sz="32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706" name="Google Shape;706;p27"/>
              <p:cNvSpPr txBox="1"/>
              <p:nvPr/>
            </p:nvSpPr>
            <p:spPr>
              <a:xfrm>
                <a:off x="9158" y="5386"/>
                <a:ext cx="3066" cy="7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rPr b="1" i="0" lang="en-US" sz="2400" u="none" cap="none" strike="noStrike">
                    <a:solidFill>
                      <a:srgbClr val="9DB25E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Web Sever</a:t>
                </a:r>
                <a:endParaRPr b="1" i="0" sz="2400" u="none" cap="none" strike="noStrike">
                  <a:solidFill>
                    <a:srgbClr val="9DB25E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707" name="Google Shape;707;p27"/>
              <p:cNvSpPr/>
              <p:nvPr/>
            </p:nvSpPr>
            <p:spPr>
              <a:xfrm>
                <a:off x="9299" y="7648"/>
                <a:ext cx="2833" cy="1009"/>
              </a:xfrm>
              <a:prstGeom prst="roundRect">
                <a:avLst>
                  <a:gd fmla="val 16667" name="adj"/>
                </a:avLst>
              </a:prstGeom>
              <a:solidFill>
                <a:srgbClr val="505050"/>
              </a:solidFill>
              <a:ln cap="flat" cmpd="sng" w="25400">
                <a:solidFill>
                  <a:srgbClr val="454C3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708" name="Google Shape;708;p27"/>
              <p:cNvSpPr txBox="1"/>
              <p:nvPr/>
            </p:nvSpPr>
            <p:spPr>
              <a:xfrm>
                <a:off x="9279" y="7796"/>
                <a:ext cx="2833" cy="7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-US" sz="2400" u="none" cap="none" strike="noStrike">
                    <a:solidFill>
                      <a:schemeClr val="lt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templates</a:t>
                </a:r>
                <a:endParaRPr b="0" i="0" sz="24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709" name="Google Shape;709;p27"/>
              <p:cNvSpPr/>
              <p:nvPr/>
            </p:nvSpPr>
            <p:spPr>
              <a:xfrm>
                <a:off x="11056" y="4168"/>
                <a:ext cx="3655" cy="11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000" u="none" cap="none" strike="noStrike">
                    <a:solidFill>
                      <a:srgbClr val="3B3C3B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Bounding box, Classes </a:t>
                </a:r>
                <a:endParaRPr b="1" i="0" sz="20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cxnSp>
            <p:nvCxnSpPr>
              <p:cNvPr id="710" name="Google Shape;710;p27"/>
              <p:cNvCxnSpPr/>
              <p:nvPr/>
            </p:nvCxnSpPr>
            <p:spPr>
              <a:xfrm>
                <a:off x="11262" y="4211"/>
                <a:ext cx="0" cy="1171"/>
              </a:xfrm>
              <a:prstGeom prst="straightConnector1">
                <a:avLst/>
              </a:prstGeom>
              <a:noFill/>
              <a:ln cap="flat" cmpd="sng" w="57150">
                <a:solidFill>
                  <a:srgbClr val="1F1F1F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  <p:cxnSp>
            <p:nvCxnSpPr>
              <p:cNvPr id="711" name="Google Shape;711;p27"/>
              <p:cNvCxnSpPr/>
              <p:nvPr/>
            </p:nvCxnSpPr>
            <p:spPr>
              <a:xfrm rot="10800000">
                <a:off x="9986" y="4144"/>
                <a:ext cx="0" cy="1212"/>
              </a:xfrm>
              <a:prstGeom prst="straightConnector1">
                <a:avLst/>
              </a:prstGeom>
              <a:noFill/>
              <a:ln cap="flat" cmpd="sng" w="57150">
                <a:solidFill>
                  <a:srgbClr val="1F1F1F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</p:grpSp>
        <p:grpSp>
          <p:nvGrpSpPr>
            <p:cNvPr id="712" name="Google Shape;712;p27"/>
            <p:cNvGrpSpPr/>
            <p:nvPr/>
          </p:nvGrpSpPr>
          <p:grpSpPr>
            <a:xfrm>
              <a:off x="12733" y="6665"/>
              <a:ext cx="2952" cy="1741"/>
              <a:chOff x="12787" y="6295"/>
              <a:chExt cx="2952" cy="1741"/>
            </a:xfrm>
          </p:grpSpPr>
          <p:sp>
            <p:nvSpPr>
              <p:cNvPr id="713" name="Google Shape;713;p27"/>
              <p:cNvSpPr/>
              <p:nvPr/>
            </p:nvSpPr>
            <p:spPr>
              <a:xfrm>
                <a:off x="13359" y="7371"/>
                <a:ext cx="2005" cy="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000" u="none" cap="none" strike="noStrike">
                    <a:solidFill>
                      <a:srgbClr val="3B3C3B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Data</a:t>
                </a:r>
                <a:endParaRPr b="1" i="0" sz="20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cxnSp>
            <p:nvCxnSpPr>
              <p:cNvPr id="714" name="Google Shape;714;p27"/>
              <p:cNvCxnSpPr/>
              <p:nvPr/>
            </p:nvCxnSpPr>
            <p:spPr>
              <a:xfrm>
                <a:off x="13239" y="6908"/>
                <a:ext cx="2297" cy="0"/>
              </a:xfrm>
              <a:prstGeom prst="straightConnector1">
                <a:avLst/>
              </a:prstGeom>
              <a:noFill/>
              <a:ln cap="flat" cmpd="sng" w="57150">
                <a:solidFill>
                  <a:srgbClr val="1F1F1F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  <p:sp>
            <p:nvSpPr>
              <p:cNvPr id="715" name="Google Shape;715;p27"/>
              <p:cNvSpPr txBox="1"/>
              <p:nvPr/>
            </p:nvSpPr>
            <p:spPr>
              <a:xfrm>
                <a:off x="12787" y="6295"/>
                <a:ext cx="2952" cy="6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000" u="none" cap="none" strike="noStrike">
                    <a:solidFill>
                      <a:srgbClr val="3B3C3B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Product ID</a:t>
                </a:r>
                <a:endParaRPr b="1" i="0" sz="20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cxnSp>
            <p:nvCxnSpPr>
              <p:cNvPr id="716" name="Google Shape;716;p27"/>
              <p:cNvCxnSpPr/>
              <p:nvPr/>
            </p:nvCxnSpPr>
            <p:spPr>
              <a:xfrm rot="10800000">
                <a:off x="13239" y="7983"/>
                <a:ext cx="2297" cy="0"/>
              </a:xfrm>
              <a:prstGeom prst="straightConnector1">
                <a:avLst/>
              </a:prstGeom>
              <a:noFill/>
              <a:ln cap="flat" cmpd="sng" w="57150">
                <a:solidFill>
                  <a:srgbClr val="1F1F1F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</p:grpSp>
        <p:sp>
          <p:nvSpPr>
            <p:cNvPr id="717" name="Google Shape;717;p27"/>
            <p:cNvSpPr/>
            <p:nvPr/>
          </p:nvSpPr>
          <p:spPr>
            <a:xfrm>
              <a:off x="7979" y="2719"/>
              <a:ext cx="10148" cy="7419"/>
            </a:xfrm>
            <a:prstGeom prst="flowChartAlternateProcess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8" name="Google Shape;718;p27"/>
          <p:cNvGrpSpPr/>
          <p:nvPr/>
        </p:nvGrpSpPr>
        <p:grpSpPr>
          <a:xfrm>
            <a:off x="222250" y="3447415"/>
            <a:ext cx="2444750" cy="2661920"/>
            <a:chOff x="388" y="4864"/>
            <a:chExt cx="3850" cy="4192"/>
          </a:xfrm>
        </p:grpSpPr>
        <p:sp>
          <p:nvSpPr>
            <p:cNvPr id="719" name="Google Shape;719;p27"/>
            <p:cNvSpPr txBox="1"/>
            <p:nvPr/>
          </p:nvSpPr>
          <p:spPr>
            <a:xfrm>
              <a:off x="492" y="8329"/>
              <a:ext cx="3533" cy="7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-US" sz="2400" u="none" cap="none" strike="noStrike">
                  <a:solidFill>
                    <a:srgbClr val="959595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HTML、CSS</a:t>
              </a:r>
              <a:endParaRPr b="1" i="0" sz="2400" u="none" cap="none" strike="noStrike">
                <a:solidFill>
                  <a:srgbClr val="959595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grpSp>
          <p:nvGrpSpPr>
            <p:cNvPr id="720" name="Google Shape;720;p27"/>
            <p:cNvGrpSpPr/>
            <p:nvPr/>
          </p:nvGrpSpPr>
          <p:grpSpPr>
            <a:xfrm>
              <a:off x="388" y="5872"/>
              <a:ext cx="3850" cy="2275"/>
              <a:chOff x="4565371" y="1057625"/>
              <a:chExt cx="7042253" cy="4161402"/>
            </a:xfrm>
          </p:grpSpPr>
          <p:pic>
            <p:nvPicPr>
              <p:cNvPr id="721" name="Google Shape;721;p2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5348376" y="1057625"/>
                <a:ext cx="5537877" cy="319273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722" name="Google Shape;722;p27"/>
              <p:cNvGrpSpPr/>
              <p:nvPr/>
            </p:nvGrpSpPr>
            <p:grpSpPr>
              <a:xfrm>
                <a:off x="4565371" y="1179675"/>
                <a:ext cx="7042253" cy="4039352"/>
                <a:chOff x="5805539" y="1073478"/>
                <a:chExt cx="9146584" cy="5246370"/>
              </a:xfrm>
            </p:grpSpPr>
            <p:sp>
              <p:nvSpPr>
                <p:cNvPr id="723" name="Google Shape;723;p27"/>
                <p:cNvSpPr/>
                <p:nvPr/>
              </p:nvSpPr>
              <p:spPr>
                <a:xfrm>
                  <a:off x="9771242" y="6057893"/>
                  <a:ext cx="1213723" cy="110603"/>
                </a:xfrm>
                <a:custGeom>
                  <a:rect b="b" l="l" r="r" t="t"/>
                  <a:pathLst>
                    <a:path extrusionOk="0" h="96520" w="1059180">
                      <a:moveTo>
                        <a:pt x="96520" y="96520"/>
                      </a:moveTo>
                      <a:lnTo>
                        <a:pt x="963930" y="96520"/>
                      </a:lnTo>
                      <a:cubicBezTo>
                        <a:pt x="1017270" y="96520"/>
                        <a:pt x="1059180" y="53340"/>
                        <a:pt x="1059180" y="1270"/>
                      </a:cubicBezTo>
                      <a:lnTo>
                        <a:pt x="1059180" y="0"/>
                      </a:lnTo>
                      <a:lnTo>
                        <a:pt x="0" y="0"/>
                      </a:lnTo>
                      <a:lnTo>
                        <a:pt x="0" y="1270"/>
                      </a:lnTo>
                      <a:cubicBezTo>
                        <a:pt x="0" y="53340"/>
                        <a:pt x="43180" y="96520"/>
                        <a:pt x="96520" y="96520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724" name="Google Shape;724;p27"/>
                <p:cNvSpPr/>
                <p:nvPr/>
              </p:nvSpPr>
              <p:spPr>
                <a:xfrm>
                  <a:off x="5993273" y="6279099"/>
                  <a:ext cx="8771116" cy="40749"/>
                </a:xfrm>
                <a:custGeom>
                  <a:rect b="b" l="l" r="r" t="t"/>
                  <a:pathLst>
                    <a:path extrusionOk="0" h="35560" w="7654290">
                      <a:moveTo>
                        <a:pt x="0" y="0"/>
                      </a:moveTo>
                      <a:cubicBezTo>
                        <a:pt x="0" y="20320"/>
                        <a:pt x="16510" y="35560"/>
                        <a:pt x="35560" y="35560"/>
                      </a:cubicBezTo>
                      <a:lnTo>
                        <a:pt x="7618730" y="35560"/>
                      </a:lnTo>
                      <a:cubicBezTo>
                        <a:pt x="7639050" y="35560"/>
                        <a:pt x="7654290" y="19050"/>
                        <a:pt x="765429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grpSp>
              <p:nvGrpSpPr>
                <p:cNvPr id="725" name="Google Shape;725;p27"/>
                <p:cNvGrpSpPr/>
                <p:nvPr/>
              </p:nvGrpSpPr>
              <p:grpSpPr>
                <a:xfrm>
                  <a:off x="5805539" y="1073478"/>
                  <a:ext cx="9146584" cy="5205621"/>
                  <a:chOff x="5805539" y="1073478"/>
                  <a:chExt cx="9146584" cy="5205621"/>
                </a:xfrm>
              </p:grpSpPr>
              <p:sp>
                <p:nvSpPr>
                  <p:cNvPr id="726" name="Google Shape;726;p27"/>
                  <p:cNvSpPr/>
                  <p:nvPr/>
                </p:nvSpPr>
                <p:spPr>
                  <a:xfrm>
                    <a:off x="6683087" y="1098218"/>
                    <a:ext cx="7392943" cy="4958220"/>
                  </a:xfrm>
                  <a:custGeom>
                    <a:rect b="b" l="l" r="r" t="t"/>
                    <a:pathLst>
                      <a:path extrusionOk="0" h="4326890" w="6451600">
                        <a:moveTo>
                          <a:pt x="6224270" y="0"/>
                        </a:moveTo>
                        <a:lnTo>
                          <a:pt x="226060" y="0"/>
                        </a:lnTo>
                        <a:cubicBezTo>
                          <a:pt x="101600" y="0"/>
                          <a:pt x="0" y="101600"/>
                          <a:pt x="0" y="226060"/>
                        </a:cubicBezTo>
                        <a:lnTo>
                          <a:pt x="0" y="4326890"/>
                        </a:lnTo>
                        <a:lnTo>
                          <a:pt x="6451601" y="4326890"/>
                        </a:lnTo>
                        <a:lnTo>
                          <a:pt x="6451601" y="226060"/>
                        </a:lnTo>
                        <a:cubicBezTo>
                          <a:pt x="6450331" y="101600"/>
                          <a:pt x="6348731" y="0"/>
                          <a:pt x="6224270" y="0"/>
                        </a:cubicBezTo>
                        <a:close/>
                        <a:moveTo>
                          <a:pt x="6252210" y="4043680"/>
                        </a:moveTo>
                        <a:lnTo>
                          <a:pt x="196851" y="4043680"/>
                        </a:lnTo>
                        <a:lnTo>
                          <a:pt x="196851" y="255270"/>
                        </a:lnTo>
                        <a:lnTo>
                          <a:pt x="6252210" y="255270"/>
                        </a:lnTo>
                        <a:lnTo>
                          <a:pt x="6252210" y="4043680"/>
                        </a:lnTo>
                        <a:close/>
                      </a:path>
                    </a:pathLst>
                  </a:custGeom>
                  <a:solidFill>
                    <a:srgbClr val="242424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Century Gothic"/>
                      <a:ea typeface="Century Gothic"/>
                      <a:cs typeface="Century Gothic"/>
                      <a:sym typeface="Century Gothic"/>
                    </a:endParaRPr>
                  </a:p>
                </p:txBody>
              </p:sp>
              <p:sp>
                <p:nvSpPr>
                  <p:cNvPr id="727" name="Google Shape;727;p27"/>
                  <p:cNvSpPr/>
                  <p:nvPr/>
                </p:nvSpPr>
                <p:spPr>
                  <a:xfrm>
                    <a:off x="5805539" y="1073478"/>
                    <a:ext cx="9146584" cy="5205621"/>
                  </a:xfrm>
                  <a:custGeom>
                    <a:rect b="b" l="l" r="r" t="t"/>
                    <a:pathLst>
                      <a:path extrusionOk="0" h="4542790" w="7981950">
                        <a:moveTo>
                          <a:pt x="7239000" y="4348480"/>
                        </a:moveTo>
                        <a:lnTo>
                          <a:pt x="7239000" y="243840"/>
                        </a:lnTo>
                        <a:cubicBezTo>
                          <a:pt x="7239000" y="109220"/>
                          <a:pt x="7129780" y="0"/>
                          <a:pt x="6995160" y="0"/>
                        </a:cubicBezTo>
                        <a:lnTo>
                          <a:pt x="985520" y="0"/>
                        </a:lnTo>
                        <a:cubicBezTo>
                          <a:pt x="852170" y="0"/>
                          <a:pt x="742950" y="109220"/>
                          <a:pt x="742950" y="243840"/>
                        </a:cubicBezTo>
                        <a:lnTo>
                          <a:pt x="742950" y="4349750"/>
                        </a:lnTo>
                        <a:lnTo>
                          <a:pt x="0" y="4349750"/>
                        </a:lnTo>
                        <a:lnTo>
                          <a:pt x="0" y="4447540"/>
                        </a:lnTo>
                        <a:cubicBezTo>
                          <a:pt x="0" y="4500880"/>
                          <a:pt x="43180" y="4542790"/>
                          <a:pt x="95250" y="4542790"/>
                        </a:cubicBezTo>
                        <a:lnTo>
                          <a:pt x="7886700" y="4542790"/>
                        </a:lnTo>
                        <a:cubicBezTo>
                          <a:pt x="7940040" y="4542790"/>
                          <a:pt x="7981950" y="4499610"/>
                          <a:pt x="7981950" y="4447540"/>
                        </a:cubicBezTo>
                        <a:lnTo>
                          <a:pt x="7981950" y="4349750"/>
                        </a:lnTo>
                        <a:lnTo>
                          <a:pt x="7239000" y="4349750"/>
                        </a:lnTo>
                        <a:close/>
                        <a:moveTo>
                          <a:pt x="4519930" y="4348480"/>
                        </a:moveTo>
                        <a:lnTo>
                          <a:pt x="4519930" y="4349750"/>
                        </a:lnTo>
                        <a:cubicBezTo>
                          <a:pt x="4519930" y="4403090"/>
                          <a:pt x="4476750" y="4445000"/>
                          <a:pt x="4424680" y="4445000"/>
                        </a:cubicBezTo>
                        <a:lnTo>
                          <a:pt x="3557270" y="4445000"/>
                        </a:lnTo>
                        <a:cubicBezTo>
                          <a:pt x="3503930" y="4445000"/>
                          <a:pt x="3462020" y="4401820"/>
                          <a:pt x="3462020" y="4349750"/>
                        </a:cubicBezTo>
                        <a:lnTo>
                          <a:pt x="3462020" y="4348480"/>
                        </a:lnTo>
                        <a:lnTo>
                          <a:pt x="765810" y="4348480"/>
                        </a:lnTo>
                        <a:lnTo>
                          <a:pt x="765810" y="247650"/>
                        </a:lnTo>
                        <a:cubicBezTo>
                          <a:pt x="765810" y="123190"/>
                          <a:pt x="867410" y="21590"/>
                          <a:pt x="991870" y="21590"/>
                        </a:cubicBezTo>
                        <a:lnTo>
                          <a:pt x="6990080" y="21590"/>
                        </a:lnTo>
                        <a:cubicBezTo>
                          <a:pt x="7114539" y="21590"/>
                          <a:pt x="7216139" y="123190"/>
                          <a:pt x="7216139" y="247650"/>
                        </a:cubicBezTo>
                        <a:lnTo>
                          <a:pt x="7216139" y="4348480"/>
                        </a:lnTo>
                        <a:lnTo>
                          <a:pt x="4519930" y="4348480"/>
                        </a:lnTo>
                        <a:close/>
                      </a:path>
                    </a:pathLst>
                  </a:custGeom>
                  <a:solidFill>
                    <a:srgbClr val="E9E9E9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Century Gothic"/>
                      <a:ea typeface="Century Gothic"/>
                      <a:cs typeface="Century Gothic"/>
                      <a:sym typeface="Century Gothic"/>
                    </a:endParaRPr>
                  </a:p>
                </p:txBody>
              </p:sp>
            </p:grpSp>
          </p:grpSp>
        </p:grpSp>
        <p:grpSp>
          <p:nvGrpSpPr>
            <p:cNvPr id="728" name="Google Shape;728;p27"/>
            <p:cNvGrpSpPr/>
            <p:nvPr/>
          </p:nvGrpSpPr>
          <p:grpSpPr>
            <a:xfrm>
              <a:off x="466" y="5784"/>
              <a:ext cx="1256" cy="2485"/>
              <a:chOff x="3011930" y="2210788"/>
              <a:chExt cx="2297880" cy="4545639"/>
            </a:xfrm>
          </p:grpSpPr>
          <p:pic>
            <p:nvPicPr>
              <p:cNvPr id="729" name="Google Shape;729;p27"/>
              <p:cNvPicPr preferRelativeResize="0"/>
              <p:nvPr/>
            </p:nvPicPr>
            <p:blipFill rotWithShape="1">
              <a:blip r:embed="rId4">
                <a:alphaModFix/>
              </a:blip>
              <a:srcRect b="4482" l="0" r="0" t="0"/>
              <a:stretch/>
            </p:blipFill>
            <p:spPr>
              <a:xfrm>
                <a:off x="3137658" y="2329178"/>
                <a:ext cx="2029023" cy="4308858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730" name="Google Shape;730;p27"/>
              <p:cNvGrpSpPr/>
              <p:nvPr/>
            </p:nvGrpSpPr>
            <p:grpSpPr>
              <a:xfrm>
                <a:off x="3011930" y="2210788"/>
                <a:ext cx="2297880" cy="4545639"/>
                <a:chOff x="-1551477" y="247317"/>
                <a:chExt cx="4234719" cy="8377066"/>
              </a:xfrm>
            </p:grpSpPr>
            <p:sp>
              <p:nvSpPr>
                <p:cNvPr id="731" name="Google Shape;731;p27"/>
                <p:cNvSpPr/>
                <p:nvPr/>
              </p:nvSpPr>
              <p:spPr>
                <a:xfrm>
                  <a:off x="261057" y="567538"/>
                  <a:ext cx="562440" cy="69792"/>
                </a:xfrm>
                <a:custGeom>
                  <a:rect b="b" l="l" r="r" t="t"/>
                  <a:pathLst>
                    <a:path extrusionOk="0" h="43180" w="347980">
                      <a:moveTo>
                        <a:pt x="326390" y="0"/>
                      </a:moveTo>
                      <a:lnTo>
                        <a:pt x="21590" y="0"/>
                      </a:lnTo>
                      <a:cubicBezTo>
                        <a:pt x="10160" y="0"/>
                        <a:pt x="0" y="8890"/>
                        <a:pt x="0" y="21590"/>
                      </a:cubicBezTo>
                      <a:cubicBezTo>
                        <a:pt x="0" y="34290"/>
                        <a:pt x="10160" y="43180"/>
                        <a:pt x="21590" y="43180"/>
                      </a:cubicBezTo>
                      <a:lnTo>
                        <a:pt x="326390" y="43180"/>
                      </a:lnTo>
                      <a:cubicBezTo>
                        <a:pt x="337820" y="43180"/>
                        <a:pt x="347980" y="34290"/>
                        <a:pt x="347980" y="21590"/>
                      </a:cubicBezTo>
                      <a:cubicBezTo>
                        <a:pt x="347980" y="8890"/>
                        <a:pt x="337820" y="0"/>
                        <a:pt x="326390" y="0"/>
                      </a:cubicBezTo>
                      <a:close/>
                    </a:path>
                  </a:pathLst>
                </a:custGeom>
                <a:solidFill>
                  <a:srgbClr val="555555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732" name="Google Shape;732;p27"/>
                <p:cNvSpPr/>
                <p:nvPr/>
              </p:nvSpPr>
              <p:spPr>
                <a:xfrm>
                  <a:off x="999547" y="551034"/>
                  <a:ext cx="107704" cy="102800"/>
                </a:xfrm>
                <a:custGeom>
                  <a:rect b="b" l="l" r="r" t="t"/>
                  <a:pathLst>
                    <a:path extrusionOk="0" h="63602" w="66636">
                      <a:moveTo>
                        <a:pt x="33318" y="51"/>
                      </a:moveTo>
                      <a:cubicBezTo>
                        <a:pt x="21941" y="0"/>
                        <a:pt x="11406" y="6040"/>
                        <a:pt x="5703" y="15885"/>
                      </a:cubicBezTo>
                      <a:cubicBezTo>
                        <a:pt x="0" y="25729"/>
                        <a:pt x="0" y="37873"/>
                        <a:pt x="5703" y="47717"/>
                      </a:cubicBezTo>
                      <a:cubicBezTo>
                        <a:pt x="11406" y="57562"/>
                        <a:pt x="21941" y="63602"/>
                        <a:pt x="33318" y="63551"/>
                      </a:cubicBezTo>
                      <a:cubicBezTo>
                        <a:pt x="44695" y="63602"/>
                        <a:pt x="55230" y="57562"/>
                        <a:pt x="60933" y="47717"/>
                      </a:cubicBezTo>
                      <a:cubicBezTo>
                        <a:pt x="66636" y="37873"/>
                        <a:pt x="66636" y="25729"/>
                        <a:pt x="60933" y="15885"/>
                      </a:cubicBezTo>
                      <a:cubicBezTo>
                        <a:pt x="55230" y="6040"/>
                        <a:pt x="44695" y="0"/>
                        <a:pt x="33318" y="51"/>
                      </a:cubicBezTo>
                      <a:close/>
                    </a:path>
                  </a:pathLst>
                </a:custGeom>
                <a:solidFill>
                  <a:srgbClr val="555555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733" name="Google Shape;733;p27"/>
                <p:cNvSpPr/>
                <p:nvPr/>
              </p:nvSpPr>
              <p:spPr>
                <a:xfrm>
                  <a:off x="-1551477" y="1355775"/>
                  <a:ext cx="45159" cy="344854"/>
                </a:xfrm>
                <a:custGeom>
                  <a:rect b="b" l="l" r="r" t="t"/>
                  <a:pathLst>
                    <a:path extrusionOk="0" h="213360" w="27940">
                      <a:moveTo>
                        <a:pt x="0" y="26670"/>
                      </a:moveTo>
                      <a:lnTo>
                        <a:pt x="0" y="185420"/>
                      </a:lnTo>
                      <a:cubicBezTo>
                        <a:pt x="0" y="200660"/>
                        <a:pt x="12700" y="213360"/>
                        <a:pt x="27940" y="213360"/>
                      </a:cubicBezTo>
                      <a:lnTo>
                        <a:pt x="27940" y="0"/>
                      </a:lnTo>
                      <a:cubicBezTo>
                        <a:pt x="12700" y="0"/>
                        <a:pt x="0" y="11430"/>
                        <a:pt x="0" y="2667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734" name="Google Shape;734;p27"/>
                <p:cNvSpPr/>
                <p:nvPr/>
              </p:nvSpPr>
              <p:spPr>
                <a:xfrm>
                  <a:off x="-1551477" y="1957216"/>
                  <a:ext cx="45159" cy="621968"/>
                </a:xfrm>
                <a:custGeom>
                  <a:rect b="b" l="l" r="r" t="t"/>
                  <a:pathLst>
                    <a:path extrusionOk="0" h="384810" w="27940">
                      <a:moveTo>
                        <a:pt x="0" y="26670"/>
                      </a:moveTo>
                      <a:lnTo>
                        <a:pt x="0" y="356870"/>
                      </a:lnTo>
                      <a:cubicBezTo>
                        <a:pt x="0" y="372110"/>
                        <a:pt x="12700" y="384810"/>
                        <a:pt x="27940" y="384810"/>
                      </a:cubicBezTo>
                      <a:lnTo>
                        <a:pt x="27940" y="0"/>
                      </a:lnTo>
                      <a:cubicBezTo>
                        <a:pt x="12700" y="0"/>
                        <a:pt x="0" y="11430"/>
                        <a:pt x="0" y="2667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735" name="Google Shape;735;p27"/>
                <p:cNvSpPr/>
                <p:nvPr/>
              </p:nvSpPr>
              <p:spPr>
                <a:xfrm>
                  <a:off x="-1551477" y="2714662"/>
                  <a:ext cx="45159" cy="624021"/>
                </a:xfrm>
                <a:custGeom>
                  <a:rect b="b" l="l" r="r" t="t"/>
                  <a:pathLst>
                    <a:path extrusionOk="0" h="386080" w="27940">
                      <a:moveTo>
                        <a:pt x="0" y="27940"/>
                      </a:moveTo>
                      <a:lnTo>
                        <a:pt x="0" y="358140"/>
                      </a:lnTo>
                      <a:cubicBezTo>
                        <a:pt x="0" y="373380"/>
                        <a:pt x="12700" y="386080"/>
                        <a:pt x="27940" y="386080"/>
                      </a:cubicBezTo>
                      <a:lnTo>
                        <a:pt x="27940" y="0"/>
                      </a:lnTo>
                      <a:cubicBezTo>
                        <a:pt x="12700" y="0"/>
                        <a:pt x="0" y="12700"/>
                        <a:pt x="0" y="2794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736" name="Google Shape;736;p27"/>
                <p:cNvSpPr/>
                <p:nvPr/>
              </p:nvSpPr>
              <p:spPr>
                <a:xfrm>
                  <a:off x="2638083" y="2162486"/>
                  <a:ext cx="45159" cy="999665"/>
                </a:xfrm>
                <a:custGeom>
                  <a:rect b="b" l="l" r="r" t="t"/>
                  <a:pathLst>
                    <a:path extrusionOk="0" h="618490" w="27940">
                      <a:moveTo>
                        <a:pt x="0" y="0"/>
                      </a:moveTo>
                      <a:lnTo>
                        <a:pt x="0" y="618490"/>
                      </a:lnTo>
                      <a:cubicBezTo>
                        <a:pt x="15240" y="618490"/>
                        <a:pt x="27940" y="605790"/>
                        <a:pt x="27940" y="590550"/>
                      </a:cubicBezTo>
                      <a:lnTo>
                        <a:pt x="27940" y="27940"/>
                      </a:lnTo>
                      <a:cubicBezTo>
                        <a:pt x="27940" y="12700"/>
                        <a:pt x="1524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737" name="Google Shape;737;p27"/>
                <p:cNvSpPr/>
                <p:nvPr/>
              </p:nvSpPr>
              <p:spPr>
                <a:xfrm>
                  <a:off x="-1465264" y="288371"/>
                  <a:ext cx="4062292" cy="8294958"/>
                </a:xfrm>
                <a:custGeom>
                  <a:rect b="b" l="l" r="r" t="t"/>
                  <a:pathLst>
                    <a:path extrusionOk="0" h="5132070" w="2513330">
                      <a:moveTo>
                        <a:pt x="2159000" y="0"/>
                      </a:moveTo>
                      <a:lnTo>
                        <a:pt x="354330" y="0"/>
                      </a:lnTo>
                      <a:cubicBezTo>
                        <a:pt x="158750" y="0"/>
                        <a:pt x="0" y="158750"/>
                        <a:pt x="0" y="354330"/>
                      </a:cubicBezTo>
                      <a:lnTo>
                        <a:pt x="0" y="4777740"/>
                      </a:lnTo>
                      <a:cubicBezTo>
                        <a:pt x="0" y="4973320"/>
                        <a:pt x="158750" y="5132070"/>
                        <a:pt x="354330" y="5132070"/>
                      </a:cubicBezTo>
                      <a:lnTo>
                        <a:pt x="2159000" y="5132070"/>
                      </a:lnTo>
                      <a:cubicBezTo>
                        <a:pt x="2354580" y="5132070"/>
                        <a:pt x="2513330" y="4973320"/>
                        <a:pt x="2513330" y="4777740"/>
                      </a:cubicBezTo>
                      <a:lnTo>
                        <a:pt x="2513330" y="354330"/>
                      </a:lnTo>
                      <a:cubicBezTo>
                        <a:pt x="2513330" y="158750"/>
                        <a:pt x="2354580" y="0"/>
                        <a:pt x="2159000" y="0"/>
                      </a:cubicBezTo>
                      <a:close/>
                      <a:moveTo>
                        <a:pt x="1558290" y="162560"/>
                      </a:moveTo>
                      <a:cubicBezTo>
                        <a:pt x="1576070" y="162560"/>
                        <a:pt x="1590040" y="176530"/>
                        <a:pt x="1590040" y="194310"/>
                      </a:cubicBezTo>
                      <a:cubicBezTo>
                        <a:pt x="1590040" y="212090"/>
                        <a:pt x="1576070" y="226060"/>
                        <a:pt x="1558290" y="226060"/>
                      </a:cubicBezTo>
                      <a:cubicBezTo>
                        <a:pt x="1540510" y="226060"/>
                        <a:pt x="1526540" y="212090"/>
                        <a:pt x="1526540" y="194310"/>
                      </a:cubicBezTo>
                      <a:cubicBezTo>
                        <a:pt x="1526540" y="176530"/>
                        <a:pt x="1541780" y="162560"/>
                        <a:pt x="1558290" y="162560"/>
                      </a:cubicBezTo>
                      <a:close/>
                      <a:moveTo>
                        <a:pt x="1089660" y="172720"/>
                      </a:moveTo>
                      <a:lnTo>
                        <a:pt x="1394460" y="172720"/>
                      </a:lnTo>
                      <a:cubicBezTo>
                        <a:pt x="1405890" y="172720"/>
                        <a:pt x="1416050" y="181610"/>
                        <a:pt x="1416050" y="194310"/>
                      </a:cubicBezTo>
                      <a:cubicBezTo>
                        <a:pt x="1416050" y="207010"/>
                        <a:pt x="1405890" y="215900"/>
                        <a:pt x="1394460" y="215900"/>
                      </a:cubicBezTo>
                      <a:lnTo>
                        <a:pt x="1089660" y="215900"/>
                      </a:lnTo>
                      <a:cubicBezTo>
                        <a:pt x="1078230" y="215900"/>
                        <a:pt x="1068070" y="207010"/>
                        <a:pt x="1068070" y="194310"/>
                      </a:cubicBezTo>
                      <a:cubicBezTo>
                        <a:pt x="1068070" y="181610"/>
                        <a:pt x="1078230" y="172720"/>
                        <a:pt x="1089660" y="172720"/>
                      </a:cubicBezTo>
                      <a:close/>
                      <a:moveTo>
                        <a:pt x="2383790" y="4798060"/>
                      </a:moveTo>
                      <a:cubicBezTo>
                        <a:pt x="2383790" y="4913630"/>
                        <a:pt x="2289810" y="5007610"/>
                        <a:pt x="2174240" y="5007610"/>
                      </a:cubicBezTo>
                      <a:lnTo>
                        <a:pt x="341630" y="5007610"/>
                      </a:lnTo>
                      <a:cubicBezTo>
                        <a:pt x="226060" y="5007610"/>
                        <a:pt x="132080" y="4913630"/>
                        <a:pt x="132080" y="4798060"/>
                      </a:cubicBezTo>
                      <a:lnTo>
                        <a:pt x="132080" y="340360"/>
                      </a:lnTo>
                      <a:cubicBezTo>
                        <a:pt x="132080" y="224790"/>
                        <a:pt x="226060" y="130810"/>
                        <a:pt x="341630" y="130810"/>
                      </a:cubicBezTo>
                      <a:lnTo>
                        <a:pt x="614680" y="130810"/>
                      </a:lnTo>
                      <a:lnTo>
                        <a:pt x="614680" y="187960"/>
                      </a:lnTo>
                      <a:cubicBezTo>
                        <a:pt x="614680" y="252730"/>
                        <a:pt x="668020" y="306070"/>
                        <a:pt x="732790" y="306070"/>
                      </a:cubicBezTo>
                      <a:lnTo>
                        <a:pt x="1783080" y="306070"/>
                      </a:lnTo>
                      <a:cubicBezTo>
                        <a:pt x="1847850" y="306070"/>
                        <a:pt x="1901190" y="252730"/>
                        <a:pt x="1901190" y="187960"/>
                      </a:cubicBezTo>
                      <a:lnTo>
                        <a:pt x="1901190" y="130810"/>
                      </a:lnTo>
                      <a:lnTo>
                        <a:pt x="2172970" y="130810"/>
                      </a:lnTo>
                      <a:cubicBezTo>
                        <a:pt x="2288540" y="130810"/>
                        <a:pt x="2382520" y="224790"/>
                        <a:pt x="2382520" y="340360"/>
                      </a:cubicBezTo>
                      <a:lnTo>
                        <a:pt x="2382520" y="479806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  <p:sp>
              <p:nvSpPr>
                <p:cNvPr id="738" name="Google Shape;738;p27"/>
                <p:cNvSpPr/>
                <p:nvPr/>
              </p:nvSpPr>
              <p:spPr>
                <a:xfrm>
                  <a:off x="-1506318" y="247317"/>
                  <a:ext cx="4144400" cy="8377066"/>
                </a:xfrm>
                <a:custGeom>
                  <a:rect b="b" l="l" r="r" t="t"/>
                  <a:pathLst>
                    <a:path extrusionOk="0" h="5182870" w="2564130">
                      <a:moveTo>
                        <a:pt x="2564130" y="1184910"/>
                      </a:moveTo>
                      <a:lnTo>
                        <a:pt x="2564130" y="379730"/>
                      </a:lnTo>
                      <a:cubicBezTo>
                        <a:pt x="2564130" y="353060"/>
                        <a:pt x="2561590" y="327660"/>
                        <a:pt x="2556510" y="303530"/>
                      </a:cubicBezTo>
                      <a:cubicBezTo>
                        <a:pt x="2553970" y="290830"/>
                        <a:pt x="2551430" y="279400"/>
                        <a:pt x="2547620" y="266700"/>
                      </a:cubicBezTo>
                      <a:cubicBezTo>
                        <a:pt x="2542540" y="248920"/>
                        <a:pt x="2534920" y="231140"/>
                        <a:pt x="2527300" y="214630"/>
                      </a:cubicBezTo>
                      <a:cubicBezTo>
                        <a:pt x="2522220" y="203200"/>
                        <a:pt x="2515870" y="193040"/>
                        <a:pt x="2509520" y="182880"/>
                      </a:cubicBezTo>
                      <a:cubicBezTo>
                        <a:pt x="2503170" y="172720"/>
                        <a:pt x="2496820" y="162560"/>
                        <a:pt x="2489200" y="152400"/>
                      </a:cubicBezTo>
                      <a:cubicBezTo>
                        <a:pt x="2477770" y="137160"/>
                        <a:pt x="2466340" y="124460"/>
                        <a:pt x="2453640" y="110490"/>
                      </a:cubicBezTo>
                      <a:cubicBezTo>
                        <a:pt x="2444750" y="101600"/>
                        <a:pt x="2435860" y="93980"/>
                        <a:pt x="2426970" y="86360"/>
                      </a:cubicBezTo>
                      <a:cubicBezTo>
                        <a:pt x="2360930" y="31750"/>
                        <a:pt x="2277110" y="0"/>
                        <a:pt x="2185670" y="0"/>
                      </a:cubicBezTo>
                      <a:lnTo>
                        <a:pt x="379730" y="0"/>
                      </a:lnTo>
                      <a:cubicBezTo>
                        <a:pt x="288290" y="0"/>
                        <a:pt x="203200" y="33020"/>
                        <a:pt x="138430" y="86360"/>
                      </a:cubicBezTo>
                      <a:cubicBezTo>
                        <a:pt x="129540" y="93980"/>
                        <a:pt x="120650" y="102870"/>
                        <a:pt x="111760" y="110490"/>
                      </a:cubicBezTo>
                      <a:cubicBezTo>
                        <a:pt x="99060" y="123190"/>
                        <a:pt x="86360" y="137160"/>
                        <a:pt x="76200" y="152400"/>
                      </a:cubicBezTo>
                      <a:cubicBezTo>
                        <a:pt x="68580" y="162560"/>
                        <a:pt x="62230" y="172720"/>
                        <a:pt x="55880" y="182880"/>
                      </a:cubicBezTo>
                      <a:cubicBezTo>
                        <a:pt x="49530" y="193040"/>
                        <a:pt x="43180" y="204470"/>
                        <a:pt x="38100" y="214630"/>
                      </a:cubicBezTo>
                      <a:cubicBezTo>
                        <a:pt x="29210" y="232410"/>
                        <a:pt x="22860" y="248920"/>
                        <a:pt x="16510" y="266700"/>
                      </a:cubicBezTo>
                      <a:cubicBezTo>
                        <a:pt x="12700" y="279400"/>
                        <a:pt x="10160" y="290830"/>
                        <a:pt x="7620" y="303530"/>
                      </a:cubicBezTo>
                      <a:cubicBezTo>
                        <a:pt x="2540" y="327660"/>
                        <a:pt x="0" y="354330"/>
                        <a:pt x="0" y="379730"/>
                      </a:cubicBezTo>
                      <a:lnTo>
                        <a:pt x="0" y="4803140"/>
                      </a:lnTo>
                      <a:cubicBezTo>
                        <a:pt x="0" y="5012690"/>
                        <a:pt x="170180" y="5182870"/>
                        <a:pt x="379730" y="5182870"/>
                      </a:cubicBezTo>
                      <a:lnTo>
                        <a:pt x="2184400" y="5182870"/>
                      </a:lnTo>
                      <a:cubicBezTo>
                        <a:pt x="2393950" y="5182870"/>
                        <a:pt x="2564130" y="5012690"/>
                        <a:pt x="2564130" y="4803140"/>
                      </a:cubicBezTo>
                      <a:lnTo>
                        <a:pt x="2564130" y="1184910"/>
                      </a:lnTo>
                      <a:close/>
                      <a:moveTo>
                        <a:pt x="2538730" y="1184910"/>
                      </a:moveTo>
                      <a:lnTo>
                        <a:pt x="2538730" y="4804410"/>
                      </a:lnTo>
                      <a:cubicBezTo>
                        <a:pt x="2538730" y="4999990"/>
                        <a:pt x="2379980" y="5158740"/>
                        <a:pt x="2184400" y="5158740"/>
                      </a:cubicBezTo>
                      <a:lnTo>
                        <a:pt x="379730" y="5158740"/>
                      </a:lnTo>
                      <a:cubicBezTo>
                        <a:pt x="184150" y="5158740"/>
                        <a:pt x="25400" y="4999990"/>
                        <a:pt x="25400" y="4804410"/>
                      </a:cubicBezTo>
                      <a:lnTo>
                        <a:pt x="25400" y="381000"/>
                      </a:lnTo>
                      <a:cubicBezTo>
                        <a:pt x="25400" y="184150"/>
                        <a:pt x="184150" y="25400"/>
                        <a:pt x="379730" y="25400"/>
                      </a:cubicBezTo>
                      <a:lnTo>
                        <a:pt x="2184400" y="25400"/>
                      </a:lnTo>
                      <a:cubicBezTo>
                        <a:pt x="2379980" y="25400"/>
                        <a:pt x="2538730" y="184150"/>
                        <a:pt x="2538730" y="379730"/>
                      </a:cubicBezTo>
                      <a:lnTo>
                        <a:pt x="2538730" y="1184910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endParaRPr>
                </a:p>
              </p:txBody>
            </p:sp>
          </p:grpSp>
        </p:grpSp>
        <p:sp>
          <p:nvSpPr>
            <p:cNvPr id="739" name="Google Shape;739;p27"/>
            <p:cNvSpPr txBox="1"/>
            <p:nvPr/>
          </p:nvSpPr>
          <p:spPr>
            <a:xfrm>
              <a:off x="912" y="4864"/>
              <a:ext cx="3217" cy="9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b="1" i="0" lang="en-US" sz="3200" u="none" cap="none" strike="noStrike">
                  <a:solidFill>
                    <a:srgbClr val="3B3C3B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Browser</a:t>
              </a:r>
              <a:endParaRPr b="1" i="0" sz="3200" u="none" cap="none" strike="noStrike">
                <a:solidFill>
                  <a:srgbClr val="3B3C3B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740" name="Google Shape;740;p27"/>
          <p:cNvSpPr/>
          <p:nvPr/>
        </p:nvSpPr>
        <p:spPr>
          <a:xfrm rot="300000">
            <a:off x="2270760" y="1469390"/>
            <a:ext cx="1694180" cy="1151255"/>
          </a:xfrm>
          <a:prstGeom prst="cloud">
            <a:avLst/>
          </a:prstGeom>
          <a:solidFill>
            <a:srgbClr val="505050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27"/>
          <p:cNvSpPr txBox="1"/>
          <p:nvPr/>
        </p:nvSpPr>
        <p:spPr>
          <a:xfrm>
            <a:off x="2014855" y="1516380"/>
            <a:ext cx="2266315" cy="946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ngrok </a:t>
            </a:r>
            <a:endParaRPr b="1" i="0" sz="2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cloud</a:t>
            </a:r>
            <a:endParaRPr b="1" i="0" sz="2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2" name="Google Shape;742;p27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27</a:t>
            </a:r>
            <a:endParaRPr b="1" i="0" sz="2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28"/>
          <p:cNvSpPr txBox="1"/>
          <p:nvPr>
            <p:ph type="title"/>
          </p:nvPr>
        </p:nvSpPr>
        <p:spPr>
          <a:xfrm>
            <a:off x="730885" y="540226"/>
            <a:ext cx="6886903" cy="5499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2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前端程式設計</a:t>
            </a:r>
            <a:endParaRPr b="1" sz="2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48" name="Google Shape;748;p28"/>
          <p:cNvSpPr/>
          <p:nvPr/>
        </p:nvSpPr>
        <p:spPr>
          <a:xfrm>
            <a:off x="11002963" y="613854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28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9" name="Google Shape;749;p28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grpSp>
        <p:nvGrpSpPr>
          <p:cNvPr id="750" name="Google Shape;750;p28"/>
          <p:cNvGrpSpPr/>
          <p:nvPr/>
        </p:nvGrpSpPr>
        <p:grpSpPr>
          <a:xfrm>
            <a:off x="255143" y="1591554"/>
            <a:ext cx="11558415" cy="4663994"/>
            <a:chOff x="402" y="2506"/>
            <a:chExt cx="18202" cy="7345"/>
          </a:xfrm>
        </p:grpSpPr>
        <p:pic>
          <p:nvPicPr>
            <p:cNvPr id="751" name="Google Shape;751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415" y="6151"/>
              <a:ext cx="2899" cy="32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52" name="Google Shape;752;p28"/>
            <p:cNvGrpSpPr/>
            <p:nvPr/>
          </p:nvGrpSpPr>
          <p:grpSpPr>
            <a:xfrm>
              <a:off x="12704" y="3631"/>
              <a:ext cx="5900" cy="5696"/>
              <a:chOff x="7911592" y="1888449"/>
              <a:chExt cx="3687300" cy="3560110"/>
            </a:xfrm>
          </p:grpSpPr>
          <p:sp>
            <p:nvSpPr>
              <p:cNvPr id="753" name="Google Shape;753;p28"/>
              <p:cNvSpPr/>
              <p:nvPr/>
            </p:nvSpPr>
            <p:spPr>
              <a:xfrm>
                <a:off x="7911592" y="1888449"/>
                <a:ext cx="3687300" cy="710700"/>
              </a:xfrm>
              <a:prstGeom prst="roundRect">
                <a:avLst>
                  <a:gd fmla="val 16667" name="adj"/>
                </a:avLst>
              </a:prstGeom>
              <a:solidFill>
                <a:srgbClr val="FFCD0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400" u="none" cap="none" strike="noStrik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rPr>
                  <a:t>左側上傳及偵測</a:t>
                </a:r>
                <a:endParaRPr b="1" i="0" sz="24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28"/>
              <p:cNvSpPr/>
              <p:nvPr/>
            </p:nvSpPr>
            <p:spPr>
              <a:xfrm>
                <a:off x="7912227" y="2873969"/>
                <a:ext cx="3686100" cy="645900"/>
              </a:xfrm>
              <a:prstGeom prst="roundRect">
                <a:avLst>
                  <a:gd fmla="val 16667" name="adj"/>
                </a:avLst>
              </a:prstGeom>
              <a:solidFill>
                <a:srgbClr val="FFCD0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400" u="none" cap="none" strike="noStrik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rPr>
                  <a:t>右側零件明細</a:t>
                </a:r>
                <a:endParaRPr b="1" i="0" sz="24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28"/>
              <p:cNvSpPr/>
              <p:nvPr/>
            </p:nvSpPr>
            <p:spPr>
              <a:xfrm>
                <a:off x="7912227" y="4800559"/>
                <a:ext cx="3653100" cy="648000"/>
              </a:xfrm>
              <a:prstGeom prst="roundRect">
                <a:avLst>
                  <a:gd fmla="val 16667" name="adj"/>
                </a:avLst>
              </a:prstGeom>
              <a:solidFill>
                <a:srgbClr val="FFCD0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400" u="none" cap="none" strike="noStrik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rPr>
                  <a:t>下方供應商資料</a:t>
                </a:r>
                <a:endParaRPr b="1" i="0" sz="24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6" name="Google Shape;756;p28"/>
            <p:cNvGrpSpPr/>
            <p:nvPr/>
          </p:nvGrpSpPr>
          <p:grpSpPr>
            <a:xfrm>
              <a:off x="402" y="2506"/>
              <a:ext cx="12795" cy="7345"/>
              <a:chOff x="-321" y="2718"/>
              <a:chExt cx="12795" cy="7345"/>
            </a:xfrm>
          </p:grpSpPr>
          <p:pic>
            <p:nvPicPr>
              <p:cNvPr id="757" name="Google Shape;757;p28"/>
              <p:cNvPicPr preferRelativeResize="0"/>
              <p:nvPr/>
            </p:nvPicPr>
            <p:blipFill rotWithShape="1">
              <a:blip r:embed="rId4">
                <a:alphaModFix/>
              </a:blip>
              <a:srcRect b="7147" l="969" r="6932" t="11616"/>
              <a:stretch/>
            </p:blipFill>
            <p:spPr>
              <a:xfrm>
                <a:off x="969" y="3421"/>
                <a:ext cx="9706" cy="481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58" name="Google Shape;758;p28">
                <a:hlinkClick r:id="rId5"/>
              </p:cNvPr>
              <p:cNvSpPr/>
              <p:nvPr/>
            </p:nvSpPr>
            <p:spPr>
              <a:xfrm>
                <a:off x="887" y="8210"/>
                <a:ext cx="9900" cy="1500"/>
              </a:xfrm>
              <a:prstGeom prst="rect">
                <a:avLst/>
              </a:prstGeom>
              <a:solidFill>
                <a:srgbClr val="FED73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28"/>
              <p:cNvSpPr/>
              <p:nvPr/>
            </p:nvSpPr>
            <p:spPr>
              <a:xfrm>
                <a:off x="890" y="3097"/>
                <a:ext cx="9900" cy="300"/>
              </a:xfrm>
              <a:prstGeom prst="rect">
                <a:avLst/>
              </a:prstGeom>
              <a:solidFill>
                <a:srgbClr val="FED73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760" name="Google Shape;760;p28"/>
              <p:cNvGrpSpPr/>
              <p:nvPr/>
            </p:nvGrpSpPr>
            <p:grpSpPr>
              <a:xfrm>
                <a:off x="-321" y="2718"/>
                <a:ext cx="12795" cy="7345"/>
                <a:chOff x="5805539" y="1073478"/>
                <a:chExt cx="9139333" cy="5246337"/>
              </a:xfrm>
            </p:grpSpPr>
            <p:sp>
              <p:nvSpPr>
                <p:cNvPr id="761" name="Google Shape;761;p28"/>
                <p:cNvSpPr/>
                <p:nvPr/>
              </p:nvSpPr>
              <p:spPr>
                <a:xfrm>
                  <a:off x="9771242" y="6057893"/>
                  <a:ext cx="1212761" cy="110515"/>
                </a:xfrm>
                <a:custGeom>
                  <a:rect b="b" l="l" r="r" t="t"/>
                  <a:pathLst>
                    <a:path extrusionOk="0" h="96520" w="1059180">
                      <a:moveTo>
                        <a:pt x="96520" y="96520"/>
                      </a:moveTo>
                      <a:lnTo>
                        <a:pt x="963930" y="96520"/>
                      </a:lnTo>
                      <a:cubicBezTo>
                        <a:pt x="1017270" y="96520"/>
                        <a:pt x="1059180" y="53340"/>
                        <a:pt x="1059180" y="1270"/>
                      </a:cubicBezTo>
                      <a:lnTo>
                        <a:pt x="1059180" y="0"/>
                      </a:lnTo>
                      <a:lnTo>
                        <a:pt x="0" y="0"/>
                      </a:lnTo>
                      <a:lnTo>
                        <a:pt x="0" y="1270"/>
                      </a:lnTo>
                      <a:cubicBezTo>
                        <a:pt x="0" y="53340"/>
                        <a:pt x="43180" y="96520"/>
                        <a:pt x="96520" y="96520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2" name="Google Shape;762;p28"/>
                <p:cNvSpPr/>
                <p:nvPr/>
              </p:nvSpPr>
              <p:spPr>
                <a:xfrm>
                  <a:off x="5993273" y="6279099"/>
                  <a:ext cx="8764162" cy="40716"/>
                </a:xfrm>
                <a:custGeom>
                  <a:rect b="b" l="l" r="r" t="t"/>
                  <a:pathLst>
                    <a:path extrusionOk="0" h="35560" w="7654290">
                      <a:moveTo>
                        <a:pt x="0" y="0"/>
                      </a:moveTo>
                      <a:cubicBezTo>
                        <a:pt x="0" y="20320"/>
                        <a:pt x="16510" y="35560"/>
                        <a:pt x="35560" y="35560"/>
                      </a:cubicBezTo>
                      <a:lnTo>
                        <a:pt x="7618730" y="35560"/>
                      </a:lnTo>
                      <a:cubicBezTo>
                        <a:pt x="7639050" y="35560"/>
                        <a:pt x="7654290" y="19050"/>
                        <a:pt x="765429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763" name="Google Shape;763;p28"/>
                <p:cNvGrpSpPr/>
                <p:nvPr/>
              </p:nvGrpSpPr>
              <p:grpSpPr>
                <a:xfrm>
                  <a:off x="5805539" y="1073478"/>
                  <a:ext cx="9139333" cy="5201495"/>
                  <a:chOff x="5805539" y="1073478"/>
                  <a:chExt cx="9139333" cy="5201495"/>
                </a:xfrm>
              </p:grpSpPr>
              <p:sp>
                <p:nvSpPr>
                  <p:cNvPr id="764" name="Google Shape;764;p28"/>
                  <p:cNvSpPr/>
                  <p:nvPr/>
                </p:nvSpPr>
                <p:spPr>
                  <a:xfrm>
                    <a:off x="6683087" y="1098218"/>
                    <a:ext cx="7387082" cy="4954289"/>
                  </a:xfrm>
                  <a:custGeom>
                    <a:rect b="b" l="l" r="r" t="t"/>
                    <a:pathLst>
                      <a:path extrusionOk="0" h="4326890" w="6451600">
                        <a:moveTo>
                          <a:pt x="6224270" y="0"/>
                        </a:moveTo>
                        <a:lnTo>
                          <a:pt x="226060" y="0"/>
                        </a:lnTo>
                        <a:cubicBezTo>
                          <a:pt x="101600" y="0"/>
                          <a:pt x="0" y="101600"/>
                          <a:pt x="0" y="226060"/>
                        </a:cubicBezTo>
                        <a:lnTo>
                          <a:pt x="0" y="4326890"/>
                        </a:lnTo>
                        <a:lnTo>
                          <a:pt x="6451601" y="4326890"/>
                        </a:lnTo>
                        <a:lnTo>
                          <a:pt x="6451601" y="226060"/>
                        </a:lnTo>
                        <a:cubicBezTo>
                          <a:pt x="6450331" y="101600"/>
                          <a:pt x="6348731" y="0"/>
                          <a:pt x="6224270" y="0"/>
                        </a:cubicBezTo>
                        <a:close/>
                        <a:moveTo>
                          <a:pt x="6252210" y="4043680"/>
                        </a:moveTo>
                        <a:lnTo>
                          <a:pt x="196851" y="4043680"/>
                        </a:lnTo>
                        <a:lnTo>
                          <a:pt x="196851" y="255270"/>
                        </a:lnTo>
                        <a:lnTo>
                          <a:pt x="6252210" y="255270"/>
                        </a:lnTo>
                        <a:lnTo>
                          <a:pt x="6252210" y="4043680"/>
                        </a:lnTo>
                        <a:close/>
                      </a:path>
                    </a:pathLst>
                  </a:custGeom>
                  <a:solidFill>
                    <a:srgbClr val="242424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65" name="Google Shape;765;p28"/>
                  <p:cNvSpPr/>
                  <p:nvPr/>
                </p:nvSpPr>
                <p:spPr>
                  <a:xfrm>
                    <a:off x="5805539" y="1073478"/>
                    <a:ext cx="9139333" cy="5201495"/>
                  </a:xfrm>
                  <a:custGeom>
                    <a:rect b="b" l="l" r="r" t="t"/>
                    <a:pathLst>
                      <a:path extrusionOk="0" h="4542790" w="7981950">
                        <a:moveTo>
                          <a:pt x="7239000" y="4348480"/>
                        </a:moveTo>
                        <a:lnTo>
                          <a:pt x="7239000" y="243840"/>
                        </a:lnTo>
                        <a:cubicBezTo>
                          <a:pt x="7239000" y="109220"/>
                          <a:pt x="7129780" y="0"/>
                          <a:pt x="6995160" y="0"/>
                        </a:cubicBezTo>
                        <a:lnTo>
                          <a:pt x="985520" y="0"/>
                        </a:lnTo>
                        <a:cubicBezTo>
                          <a:pt x="852170" y="0"/>
                          <a:pt x="742950" y="109220"/>
                          <a:pt x="742950" y="243840"/>
                        </a:cubicBezTo>
                        <a:lnTo>
                          <a:pt x="742950" y="4349750"/>
                        </a:lnTo>
                        <a:lnTo>
                          <a:pt x="0" y="4349750"/>
                        </a:lnTo>
                        <a:lnTo>
                          <a:pt x="0" y="4447540"/>
                        </a:lnTo>
                        <a:cubicBezTo>
                          <a:pt x="0" y="4500880"/>
                          <a:pt x="43180" y="4542790"/>
                          <a:pt x="95250" y="4542790"/>
                        </a:cubicBezTo>
                        <a:lnTo>
                          <a:pt x="7886700" y="4542790"/>
                        </a:lnTo>
                        <a:cubicBezTo>
                          <a:pt x="7940040" y="4542790"/>
                          <a:pt x="7981950" y="4499610"/>
                          <a:pt x="7981950" y="4447540"/>
                        </a:cubicBezTo>
                        <a:lnTo>
                          <a:pt x="7981950" y="4349750"/>
                        </a:lnTo>
                        <a:lnTo>
                          <a:pt x="7239000" y="4349750"/>
                        </a:lnTo>
                        <a:close/>
                        <a:moveTo>
                          <a:pt x="4519930" y="4348480"/>
                        </a:moveTo>
                        <a:lnTo>
                          <a:pt x="4519930" y="4349750"/>
                        </a:lnTo>
                        <a:cubicBezTo>
                          <a:pt x="4519930" y="4403090"/>
                          <a:pt x="4476750" y="4445000"/>
                          <a:pt x="4424680" y="4445000"/>
                        </a:cubicBezTo>
                        <a:lnTo>
                          <a:pt x="3557270" y="4445000"/>
                        </a:lnTo>
                        <a:cubicBezTo>
                          <a:pt x="3503930" y="4445000"/>
                          <a:pt x="3462020" y="4401820"/>
                          <a:pt x="3462020" y="4349750"/>
                        </a:cubicBezTo>
                        <a:lnTo>
                          <a:pt x="3462020" y="4348480"/>
                        </a:lnTo>
                        <a:lnTo>
                          <a:pt x="765810" y="4348480"/>
                        </a:lnTo>
                        <a:lnTo>
                          <a:pt x="765810" y="247650"/>
                        </a:lnTo>
                        <a:cubicBezTo>
                          <a:pt x="765810" y="123190"/>
                          <a:pt x="867410" y="21590"/>
                          <a:pt x="991870" y="21590"/>
                        </a:cubicBezTo>
                        <a:lnTo>
                          <a:pt x="6990080" y="21590"/>
                        </a:lnTo>
                        <a:cubicBezTo>
                          <a:pt x="7114539" y="21590"/>
                          <a:pt x="7216139" y="123190"/>
                          <a:pt x="7216139" y="247650"/>
                        </a:cubicBezTo>
                        <a:lnTo>
                          <a:pt x="7216139" y="4348480"/>
                        </a:lnTo>
                        <a:lnTo>
                          <a:pt x="4519930" y="4348480"/>
                        </a:lnTo>
                        <a:close/>
                      </a:path>
                    </a:pathLst>
                  </a:custGeom>
                  <a:solidFill>
                    <a:srgbClr val="E9E9E9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  <p:cxnSp>
          <p:nvCxnSpPr>
            <p:cNvPr id="766" name="Google Shape;766;p28"/>
            <p:cNvCxnSpPr/>
            <p:nvPr/>
          </p:nvCxnSpPr>
          <p:spPr>
            <a:xfrm>
              <a:off x="9259" y="5792"/>
              <a:ext cx="3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767" name="Google Shape;767;p28"/>
            <p:cNvCxnSpPr>
              <a:endCxn id="755" idx="1"/>
            </p:cNvCxnSpPr>
            <p:nvPr/>
          </p:nvCxnSpPr>
          <p:spPr>
            <a:xfrm>
              <a:off x="9405" y="7609"/>
              <a:ext cx="3300" cy="1200"/>
            </a:xfrm>
            <a:prstGeom prst="bentConnector3">
              <a:avLst>
                <a:gd fmla="val -291376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768" name="Google Shape;768;p28"/>
            <p:cNvCxnSpPr/>
            <p:nvPr/>
          </p:nvCxnSpPr>
          <p:spPr>
            <a:xfrm flipH="1" rot="10800000">
              <a:off x="5244" y="3938"/>
              <a:ext cx="7200" cy="2400"/>
            </a:xfrm>
            <a:prstGeom prst="bentConnector3">
              <a:avLst>
                <a:gd fmla="val -71493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</p:spTree>
  </p:cSld>
  <p:clrMapOvr>
    <a:masterClrMapping/>
  </p:clrMapOvr>
  <p:transition spd="slow" p14:dur="2000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29"/>
          <p:cNvSpPr/>
          <p:nvPr/>
        </p:nvSpPr>
        <p:spPr>
          <a:xfrm>
            <a:off x="-173990" y="-87630"/>
            <a:ext cx="12365990" cy="7762240"/>
          </a:xfrm>
          <a:prstGeom prst="rect">
            <a:avLst/>
          </a:prstGeom>
          <a:solidFill>
            <a:srgbClr val="1F1F1F">
              <a:alpha val="83921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774" name="Google Shape;774;p29"/>
          <p:cNvSpPr/>
          <p:nvPr/>
        </p:nvSpPr>
        <p:spPr>
          <a:xfrm>
            <a:off x="0" y="3705225"/>
            <a:ext cx="12204700" cy="31686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75" name="Google Shape;775;p29"/>
          <p:cNvCxnSpPr/>
          <p:nvPr/>
        </p:nvCxnSpPr>
        <p:spPr>
          <a:xfrm>
            <a:off x="0" y="3695700"/>
            <a:ext cx="12204700" cy="0"/>
          </a:xfrm>
          <a:prstGeom prst="straightConnector1">
            <a:avLst/>
          </a:prstGeom>
          <a:noFill/>
          <a:ln cap="flat" cmpd="sng" w="38100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776" name="Google Shape;776;p29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29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29"/>
          <p:cNvSpPr/>
          <p:nvPr/>
        </p:nvSpPr>
        <p:spPr>
          <a:xfrm>
            <a:off x="609600" y="555942"/>
            <a:ext cx="3267075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使用者界面設計</a:t>
            </a:r>
            <a:endParaRPr b="1" i="0" sz="2800" u="none" cap="none" strike="noStrike">
              <a:solidFill>
                <a:srgbClr val="FFFF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778" name="Google Shape;778;p29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779" name="Google Shape;779;p29"/>
          <p:cNvSpPr/>
          <p:nvPr/>
        </p:nvSpPr>
        <p:spPr>
          <a:xfrm>
            <a:off x="676275" y="1203325"/>
            <a:ext cx="1728788" cy="3854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CD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選擇檔案</a:t>
            </a:r>
            <a:endParaRPr b="1" i="0" sz="1800" u="none" cap="none" strike="noStrike">
              <a:solidFill>
                <a:srgbClr val="FFCD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80" name="Google Shape;780;p29"/>
          <p:cNvSpPr/>
          <p:nvPr/>
        </p:nvSpPr>
        <p:spPr>
          <a:xfrm>
            <a:off x="676275" y="1858963"/>
            <a:ext cx="1450975" cy="3854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CD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上傳辨識</a:t>
            </a:r>
            <a:endParaRPr b="1" i="0" sz="1800" u="none" cap="none" strike="noStrike">
              <a:solidFill>
                <a:srgbClr val="FFCD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81" name="Google Shape;781;p29"/>
          <p:cNvSpPr/>
          <p:nvPr/>
        </p:nvSpPr>
        <p:spPr>
          <a:xfrm>
            <a:off x="676275" y="2514600"/>
            <a:ext cx="1450975" cy="3854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CD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檢測結果</a:t>
            </a:r>
            <a:endParaRPr b="1" i="0" sz="1800" u="none" cap="none" strike="noStrike">
              <a:solidFill>
                <a:srgbClr val="FFCD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82" name="Google Shape;782;p29"/>
          <p:cNvSpPr/>
          <p:nvPr/>
        </p:nvSpPr>
        <p:spPr>
          <a:xfrm>
            <a:off x="674688" y="1527175"/>
            <a:ext cx="2859087" cy="350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選擇耳環的圖片檔案</a:t>
            </a:r>
            <a:endParaRPr b="0" i="0" sz="14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783" name="Google Shape;783;p29"/>
          <p:cNvSpPr/>
          <p:nvPr/>
        </p:nvSpPr>
        <p:spPr>
          <a:xfrm>
            <a:off x="674688" y="2192338"/>
            <a:ext cx="2859087" cy="350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辨識圖檔，並框選零件</a:t>
            </a:r>
            <a:endParaRPr b="0" i="0" sz="14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784" name="Google Shape;784;p29"/>
          <p:cNvSpPr/>
          <p:nvPr/>
        </p:nvSpPr>
        <p:spPr>
          <a:xfrm>
            <a:off x="674688" y="2857501"/>
            <a:ext cx="2859087" cy="3077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零件明細，供應商資訊</a:t>
            </a:r>
            <a:endParaRPr b="0" i="0" sz="14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785" name="Google Shape;785;p29"/>
          <p:cNvSpPr txBox="1"/>
          <p:nvPr/>
        </p:nvSpPr>
        <p:spPr>
          <a:xfrm>
            <a:off x="676275" y="3999865"/>
            <a:ext cx="3667760" cy="2305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1. 電腦版:</a:t>
            </a:r>
            <a:endParaRPr b="0" i="0" sz="1800" u="none" cap="none" strike="noStrike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161925" lvl="1" marL="431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版面舒適，資料一頁顯示</a:t>
            </a:r>
            <a:endParaRPr b="0" i="0" sz="1800" u="none" cap="none" strike="noStrike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161925" lvl="1" marL="431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適合採購人員評估庫存、擬定採購策略&amp;聯繫廠商進料</a:t>
            </a:r>
            <a:endParaRPr b="0" i="0" sz="1800" u="none" cap="none" strike="noStrike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2. 手機版:</a:t>
            </a:r>
            <a:endParaRPr b="0" i="0" sz="1800" u="none" cap="none" strike="noStrike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161925" lvl="1" marL="431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隨手即拍即辨識</a:t>
            </a:r>
            <a:endParaRPr b="0" i="0" sz="1800" u="none" cap="none" strike="noStrike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161925" lvl="1" marL="431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滿足現場人員即時性的需求</a:t>
            </a:r>
            <a:endParaRPr b="0" i="0" sz="1800" u="none" cap="none" strike="noStrike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786" name="Google Shape;786;p29"/>
          <p:cNvGrpSpPr/>
          <p:nvPr/>
        </p:nvGrpSpPr>
        <p:grpSpPr>
          <a:xfrm>
            <a:off x="4985385" y="1367790"/>
            <a:ext cx="7042150" cy="4039235"/>
            <a:chOff x="7913" y="1366"/>
            <a:chExt cx="11090" cy="6361"/>
          </a:xfrm>
        </p:grpSpPr>
        <p:pic>
          <p:nvPicPr>
            <p:cNvPr id="787" name="Google Shape;787;p29"/>
            <p:cNvPicPr preferRelativeResize="0"/>
            <p:nvPr/>
          </p:nvPicPr>
          <p:blipFill rotWithShape="1">
            <a:blip r:embed="rId3">
              <a:alphaModFix/>
            </a:blip>
            <a:srcRect b="8399" l="-12" r="8078" t="10913"/>
            <a:stretch/>
          </p:blipFill>
          <p:spPr>
            <a:xfrm>
              <a:off x="9245" y="1895"/>
              <a:ext cx="8536" cy="447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88" name="Google Shape;788;p29"/>
            <p:cNvGrpSpPr/>
            <p:nvPr/>
          </p:nvGrpSpPr>
          <p:grpSpPr>
            <a:xfrm>
              <a:off x="7913" y="1366"/>
              <a:ext cx="11090" cy="6361"/>
              <a:chOff x="5805539" y="1073478"/>
              <a:chExt cx="9146584" cy="5246370"/>
            </a:xfrm>
          </p:grpSpPr>
          <p:sp>
            <p:nvSpPr>
              <p:cNvPr id="789" name="Google Shape;789;p29"/>
              <p:cNvSpPr/>
              <p:nvPr/>
            </p:nvSpPr>
            <p:spPr>
              <a:xfrm>
                <a:off x="9771242" y="6057893"/>
                <a:ext cx="1213723" cy="110603"/>
              </a:xfrm>
              <a:custGeom>
                <a:rect b="b" l="l" r="r" t="t"/>
                <a:pathLst>
                  <a:path extrusionOk="0" h="96520" w="1059180">
                    <a:moveTo>
                      <a:pt x="96520" y="96520"/>
                    </a:moveTo>
                    <a:lnTo>
                      <a:pt x="963930" y="96520"/>
                    </a:lnTo>
                    <a:cubicBezTo>
                      <a:pt x="1017270" y="96520"/>
                      <a:pt x="1059180" y="53340"/>
                      <a:pt x="1059180" y="1270"/>
                    </a:cubicBezTo>
                    <a:lnTo>
                      <a:pt x="1059180" y="0"/>
                    </a:lnTo>
                    <a:lnTo>
                      <a:pt x="0" y="0"/>
                    </a:lnTo>
                    <a:lnTo>
                      <a:pt x="0" y="1270"/>
                    </a:lnTo>
                    <a:cubicBezTo>
                      <a:pt x="0" y="53340"/>
                      <a:pt x="43180" y="96520"/>
                      <a:pt x="96520" y="9652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29"/>
              <p:cNvSpPr/>
              <p:nvPr/>
            </p:nvSpPr>
            <p:spPr>
              <a:xfrm>
                <a:off x="5993273" y="6279099"/>
                <a:ext cx="8771116" cy="40749"/>
              </a:xfrm>
              <a:custGeom>
                <a:rect b="b" l="l" r="r" t="t"/>
                <a:pathLst>
                  <a:path extrusionOk="0" h="35560" w="7654290">
                    <a:moveTo>
                      <a:pt x="0" y="0"/>
                    </a:moveTo>
                    <a:cubicBezTo>
                      <a:pt x="0" y="20320"/>
                      <a:pt x="16510" y="35560"/>
                      <a:pt x="35560" y="35560"/>
                    </a:cubicBezTo>
                    <a:lnTo>
                      <a:pt x="7618730" y="35560"/>
                    </a:lnTo>
                    <a:cubicBezTo>
                      <a:pt x="7639050" y="35560"/>
                      <a:pt x="7654290" y="19050"/>
                      <a:pt x="765429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791" name="Google Shape;791;p29"/>
              <p:cNvGrpSpPr/>
              <p:nvPr/>
            </p:nvGrpSpPr>
            <p:grpSpPr>
              <a:xfrm>
                <a:off x="5805539" y="1073478"/>
                <a:ext cx="9146584" cy="5205621"/>
                <a:chOff x="5805539" y="1073478"/>
                <a:chExt cx="9146584" cy="5205621"/>
              </a:xfrm>
            </p:grpSpPr>
            <p:sp>
              <p:nvSpPr>
                <p:cNvPr id="792" name="Google Shape;792;p29"/>
                <p:cNvSpPr/>
                <p:nvPr/>
              </p:nvSpPr>
              <p:spPr>
                <a:xfrm>
                  <a:off x="6683087" y="1098218"/>
                  <a:ext cx="7392943" cy="4958220"/>
                </a:xfrm>
                <a:custGeom>
                  <a:rect b="b" l="l" r="r" t="t"/>
                  <a:pathLst>
                    <a:path extrusionOk="0" h="4326890" w="6451600">
                      <a:moveTo>
                        <a:pt x="6224270" y="0"/>
                      </a:moveTo>
                      <a:lnTo>
                        <a:pt x="226060" y="0"/>
                      </a:lnTo>
                      <a:cubicBezTo>
                        <a:pt x="101600" y="0"/>
                        <a:pt x="0" y="101600"/>
                        <a:pt x="0" y="226060"/>
                      </a:cubicBezTo>
                      <a:lnTo>
                        <a:pt x="0" y="4326890"/>
                      </a:lnTo>
                      <a:lnTo>
                        <a:pt x="6451601" y="4326890"/>
                      </a:lnTo>
                      <a:lnTo>
                        <a:pt x="6451601" y="226060"/>
                      </a:lnTo>
                      <a:cubicBezTo>
                        <a:pt x="6450331" y="101600"/>
                        <a:pt x="6348731" y="0"/>
                        <a:pt x="6224270" y="0"/>
                      </a:cubicBezTo>
                      <a:close/>
                      <a:moveTo>
                        <a:pt x="6252210" y="4043680"/>
                      </a:moveTo>
                      <a:lnTo>
                        <a:pt x="196851" y="4043680"/>
                      </a:lnTo>
                      <a:lnTo>
                        <a:pt x="196851" y="255270"/>
                      </a:lnTo>
                      <a:lnTo>
                        <a:pt x="6252210" y="255270"/>
                      </a:lnTo>
                      <a:lnTo>
                        <a:pt x="6252210" y="4043680"/>
                      </a:lnTo>
                      <a:close/>
                    </a:path>
                  </a:pathLst>
                </a:custGeom>
                <a:solidFill>
                  <a:srgbClr val="242424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3" name="Google Shape;793;p29"/>
                <p:cNvSpPr/>
                <p:nvPr/>
              </p:nvSpPr>
              <p:spPr>
                <a:xfrm>
                  <a:off x="5805539" y="1073478"/>
                  <a:ext cx="9146584" cy="5205621"/>
                </a:xfrm>
                <a:custGeom>
                  <a:rect b="b" l="l" r="r" t="t"/>
                  <a:pathLst>
                    <a:path extrusionOk="0" h="4542790" w="7981950">
                      <a:moveTo>
                        <a:pt x="7239000" y="4348480"/>
                      </a:moveTo>
                      <a:lnTo>
                        <a:pt x="7239000" y="243840"/>
                      </a:lnTo>
                      <a:cubicBezTo>
                        <a:pt x="7239000" y="109220"/>
                        <a:pt x="7129780" y="0"/>
                        <a:pt x="6995160" y="0"/>
                      </a:cubicBezTo>
                      <a:lnTo>
                        <a:pt x="985520" y="0"/>
                      </a:lnTo>
                      <a:cubicBezTo>
                        <a:pt x="852170" y="0"/>
                        <a:pt x="742950" y="109220"/>
                        <a:pt x="742950" y="243840"/>
                      </a:cubicBezTo>
                      <a:lnTo>
                        <a:pt x="742950" y="4349750"/>
                      </a:lnTo>
                      <a:lnTo>
                        <a:pt x="0" y="4349750"/>
                      </a:lnTo>
                      <a:lnTo>
                        <a:pt x="0" y="4447540"/>
                      </a:lnTo>
                      <a:cubicBezTo>
                        <a:pt x="0" y="4500880"/>
                        <a:pt x="43180" y="4542790"/>
                        <a:pt x="95250" y="4542790"/>
                      </a:cubicBezTo>
                      <a:lnTo>
                        <a:pt x="7886700" y="4542790"/>
                      </a:lnTo>
                      <a:cubicBezTo>
                        <a:pt x="7940040" y="4542790"/>
                        <a:pt x="7981950" y="4499610"/>
                        <a:pt x="7981950" y="4447540"/>
                      </a:cubicBezTo>
                      <a:lnTo>
                        <a:pt x="7981950" y="4349750"/>
                      </a:lnTo>
                      <a:lnTo>
                        <a:pt x="7239000" y="4349750"/>
                      </a:lnTo>
                      <a:close/>
                      <a:moveTo>
                        <a:pt x="4519930" y="4348480"/>
                      </a:moveTo>
                      <a:lnTo>
                        <a:pt x="4519930" y="4349750"/>
                      </a:lnTo>
                      <a:cubicBezTo>
                        <a:pt x="4519930" y="4403090"/>
                        <a:pt x="4476750" y="4445000"/>
                        <a:pt x="4424680" y="4445000"/>
                      </a:cubicBezTo>
                      <a:lnTo>
                        <a:pt x="3557270" y="4445000"/>
                      </a:lnTo>
                      <a:cubicBezTo>
                        <a:pt x="3503930" y="4445000"/>
                        <a:pt x="3462020" y="4401820"/>
                        <a:pt x="3462020" y="4349750"/>
                      </a:cubicBezTo>
                      <a:lnTo>
                        <a:pt x="3462020" y="4348480"/>
                      </a:lnTo>
                      <a:lnTo>
                        <a:pt x="765810" y="4348480"/>
                      </a:lnTo>
                      <a:lnTo>
                        <a:pt x="765810" y="247650"/>
                      </a:lnTo>
                      <a:cubicBezTo>
                        <a:pt x="765810" y="123190"/>
                        <a:pt x="867410" y="21590"/>
                        <a:pt x="991870" y="21590"/>
                      </a:cubicBezTo>
                      <a:lnTo>
                        <a:pt x="6990080" y="21590"/>
                      </a:lnTo>
                      <a:cubicBezTo>
                        <a:pt x="7114539" y="21590"/>
                        <a:pt x="7216139" y="123190"/>
                        <a:pt x="7216139" y="247650"/>
                      </a:cubicBezTo>
                      <a:lnTo>
                        <a:pt x="7216139" y="4348480"/>
                      </a:lnTo>
                      <a:lnTo>
                        <a:pt x="4519930" y="4348480"/>
                      </a:lnTo>
                      <a:close/>
                    </a:path>
                  </a:pathLst>
                </a:custGeom>
                <a:solidFill>
                  <a:srgbClr val="E9E9E9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794" name="Google Shape;794;p29"/>
          <p:cNvGrpSpPr/>
          <p:nvPr/>
        </p:nvGrpSpPr>
        <p:grpSpPr>
          <a:xfrm>
            <a:off x="4600575" y="3423920"/>
            <a:ext cx="2336811" cy="4838065"/>
            <a:chOff x="6979" y="3527"/>
            <a:chExt cx="3619" cy="7158"/>
          </a:xfrm>
        </p:grpSpPr>
        <p:pic>
          <p:nvPicPr>
            <p:cNvPr id="795" name="Google Shape;795;p2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233" y="3749"/>
              <a:ext cx="3147" cy="681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96" name="Google Shape;796;p29"/>
            <p:cNvGrpSpPr/>
            <p:nvPr/>
          </p:nvGrpSpPr>
          <p:grpSpPr>
            <a:xfrm>
              <a:off x="6979" y="3527"/>
              <a:ext cx="3619" cy="7158"/>
              <a:chOff x="-1551477" y="247317"/>
              <a:chExt cx="4234719" cy="8377066"/>
            </a:xfrm>
          </p:grpSpPr>
          <p:sp>
            <p:nvSpPr>
              <p:cNvPr id="797" name="Google Shape;797;p29"/>
              <p:cNvSpPr/>
              <p:nvPr/>
            </p:nvSpPr>
            <p:spPr>
              <a:xfrm>
                <a:off x="261057" y="567538"/>
                <a:ext cx="562440" cy="69792"/>
              </a:xfrm>
              <a:custGeom>
                <a:rect b="b" l="l" r="r" t="t"/>
                <a:pathLst>
                  <a:path extrusionOk="0" h="43180" w="347980">
                    <a:moveTo>
                      <a:pt x="326390" y="0"/>
                    </a:moveTo>
                    <a:lnTo>
                      <a:pt x="21590" y="0"/>
                    </a:lnTo>
                    <a:cubicBezTo>
                      <a:pt x="10160" y="0"/>
                      <a:pt x="0" y="8890"/>
                      <a:pt x="0" y="21590"/>
                    </a:cubicBezTo>
                    <a:cubicBezTo>
                      <a:pt x="0" y="34290"/>
                      <a:pt x="10160" y="43180"/>
                      <a:pt x="21590" y="43180"/>
                    </a:cubicBezTo>
                    <a:lnTo>
                      <a:pt x="326390" y="43180"/>
                    </a:lnTo>
                    <a:cubicBezTo>
                      <a:pt x="337820" y="43180"/>
                      <a:pt x="347980" y="34290"/>
                      <a:pt x="347980" y="21590"/>
                    </a:cubicBezTo>
                    <a:cubicBezTo>
                      <a:pt x="347980" y="8890"/>
                      <a:pt x="337820" y="0"/>
                      <a:pt x="326390" y="0"/>
                    </a:cubicBezTo>
                    <a:close/>
                  </a:path>
                </a:pathLst>
              </a:custGeom>
              <a:solidFill>
                <a:srgbClr val="55555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29"/>
              <p:cNvSpPr/>
              <p:nvPr/>
            </p:nvSpPr>
            <p:spPr>
              <a:xfrm>
                <a:off x="999547" y="551034"/>
                <a:ext cx="107704" cy="102800"/>
              </a:xfrm>
              <a:custGeom>
                <a:rect b="b" l="l" r="r" t="t"/>
                <a:pathLst>
                  <a:path extrusionOk="0" h="63602" w="66636">
                    <a:moveTo>
                      <a:pt x="33318" y="51"/>
                    </a:moveTo>
                    <a:cubicBezTo>
                      <a:pt x="21941" y="0"/>
                      <a:pt x="11406" y="6040"/>
                      <a:pt x="5703" y="15885"/>
                    </a:cubicBezTo>
                    <a:cubicBezTo>
                      <a:pt x="0" y="25729"/>
                      <a:pt x="0" y="37873"/>
                      <a:pt x="5703" y="47717"/>
                    </a:cubicBezTo>
                    <a:cubicBezTo>
                      <a:pt x="11406" y="57562"/>
                      <a:pt x="21941" y="63602"/>
                      <a:pt x="33318" y="63551"/>
                    </a:cubicBezTo>
                    <a:cubicBezTo>
                      <a:pt x="44695" y="63602"/>
                      <a:pt x="55230" y="57562"/>
                      <a:pt x="60933" y="47717"/>
                    </a:cubicBezTo>
                    <a:cubicBezTo>
                      <a:pt x="66636" y="37873"/>
                      <a:pt x="66636" y="25729"/>
                      <a:pt x="60933" y="15885"/>
                    </a:cubicBezTo>
                    <a:cubicBezTo>
                      <a:pt x="55230" y="6040"/>
                      <a:pt x="44695" y="0"/>
                      <a:pt x="33318" y="51"/>
                    </a:cubicBezTo>
                    <a:close/>
                  </a:path>
                </a:pathLst>
              </a:custGeom>
              <a:solidFill>
                <a:srgbClr val="55555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29"/>
              <p:cNvSpPr/>
              <p:nvPr/>
            </p:nvSpPr>
            <p:spPr>
              <a:xfrm>
                <a:off x="-1551477" y="1355775"/>
                <a:ext cx="45159" cy="344854"/>
              </a:xfrm>
              <a:custGeom>
                <a:rect b="b" l="l" r="r" t="t"/>
                <a:pathLst>
                  <a:path extrusionOk="0" h="213360" w="27940">
                    <a:moveTo>
                      <a:pt x="0" y="26670"/>
                    </a:moveTo>
                    <a:lnTo>
                      <a:pt x="0" y="185420"/>
                    </a:lnTo>
                    <a:cubicBezTo>
                      <a:pt x="0" y="200660"/>
                      <a:pt x="12700" y="213360"/>
                      <a:pt x="27940" y="21336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29"/>
              <p:cNvSpPr/>
              <p:nvPr/>
            </p:nvSpPr>
            <p:spPr>
              <a:xfrm>
                <a:off x="-1551477" y="1957216"/>
                <a:ext cx="45159" cy="621968"/>
              </a:xfrm>
              <a:custGeom>
                <a:rect b="b" l="l" r="r" t="t"/>
                <a:pathLst>
                  <a:path extrusionOk="0" h="384810" w="27940">
                    <a:moveTo>
                      <a:pt x="0" y="26670"/>
                    </a:moveTo>
                    <a:lnTo>
                      <a:pt x="0" y="356870"/>
                    </a:lnTo>
                    <a:cubicBezTo>
                      <a:pt x="0" y="372110"/>
                      <a:pt x="12700" y="384810"/>
                      <a:pt x="27940" y="38481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29"/>
              <p:cNvSpPr/>
              <p:nvPr/>
            </p:nvSpPr>
            <p:spPr>
              <a:xfrm>
                <a:off x="-1551477" y="2714662"/>
                <a:ext cx="45159" cy="624021"/>
              </a:xfrm>
              <a:custGeom>
                <a:rect b="b" l="l" r="r" t="t"/>
                <a:pathLst>
                  <a:path extrusionOk="0" h="386080" w="27940">
                    <a:moveTo>
                      <a:pt x="0" y="27940"/>
                    </a:moveTo>
                    <a:lnTo>
                      <a:pt x="0" y="358140"/>
                    </a:lnTo>
                    <a:cubicBezTo>
                      <a:pt x="0" y="373380"/>
                      <a:pt x="12700" y="386080"/>
                      <a:pt x="27940" y="386080"/>
                    </a:cubicBezTo>
                    <a:lnTo>
                      <a:pt x="27940" y="0"/>
                    </a:lnTo>
                    <a:cubicBezTo>
                      <a:pt x="12700" y="0"/>
                      <a:pt x="0" y="12700"/>
                      <a:pt x="0" y="27940"/>
                    </a:cubicBez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2" name="Google Shape;802;p29"/>
              <p:cNvSpPr/>
              <p:nvPr/>
            </p:nvSpPr>
            <p:spPr>
              <a:xfrm>
                <a:off x="2638083" y="2162486"/>
                <a:ext cx="45159" cy="999665"/>
              </a:xfrm>
              <a:custGeom>
                <a:rect b="b" l="l" r="r" t="t"/>
                <a:pathLst>
                  <a:path extrusionOk="0" h="618490" w="27940">
                    <a:moveTo>
                      <a:pt x="0" y="0"/>
                    </a:moveTo>
                    <a:lnTo>
                      <a:pt x="0" y="618490"/>
                    </a:lnTo>
                    <a:cubicBezTo>
                      <a:pt x="15240" y="618490"/>
                      <a:pt x="27940" y="605790"/>
                      <a:pt x="27940" y="590550"/>
                    </a:cubicBezTo>
                    <a:lnTo>
                      <a:pt x="27940" y="27940"/>
                    </a:lnTo>
                    <a:cubicBezTo>
                      <a:pt x="27940" y="12700"/>
                      <a:pt x="15240" y="0"/>
                      <a:pt x="0" y="0"/>
                    </a:cubicBez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3" name="Google Shape;803;p29"/>
              <p:cNvSpPr/>
              <p:nvPr/>
            </p:nvSpPr>
            <p:spPr>
              <a:xfrm>
                <a:off x="-1444403" y="288371"/>
                <a:ext cx="4062292" cy="8294958"/>
              </a:xfrm>
              <a:custGeom>
                <a:rect b="b" l="l" r="r" t="t"/>
                <a:pathLst>
                  <a:path extrusionOk="0" h="5132070" w="2513330">
                    <a:moveTo>
                      <a:pt x="2159000" y="0"/>
                    </a:moveTo>
                    <a:lnTo>
                      <a:pt x="354330" y="0"/>
                    </a:lnTo>
                    <a:cubicBezTo>
                      <a:pt x="158750" y="0"/>
                      <a:pt x="0" y="158750"/>
                      <a:pt x="0" y="354330"/>
                    </a:cubicBezTo>
                    <a:lnTo>
                      <a:pt x="0" y="4777740"/>
                    </a:lnTo>
                    <a:cubicBezTo>
                      <a:pt x="0" y="4973320"/>
                      <a:pt x="158750" y="5132070"/>
                      <a:pt x="354330" y="5132070"/>
                    </a:cubicBezTo>
                    <a:lnTo>
                      <a:pt x="2159000" y="5132070"/>
                    </a:lnTo>
                    <a:cubicBezTo>
                      <a:pt x="2354580" y="5132070"/>
                      <a:pt x="2513330" y="4973320"/>
                      <a:pt x="2513330" y="4777740"/>
                    </a:cubicBezTo>
                    <a:lnTo>
                      <a:pt x="2513330" y="354330"/>
                    </a:lnTo>
                    <a:cubicBezTo>
                      <a:pt x="2513330" y="158750"/>
                      <a:pt x="2354580" y="0"/>
                      <a:pt x="2159000" y="0"/>
                    </a:cubicBezTo>
                    <a:close/>
                    <a:moveTo>
                      <a:pt x="1558290" y="162560"/>
                    </a:moveTo>
                    <a:cubicBezTo>
                      <a:pt x="1576070" y="162560"/>
                      <a:pt x="1590040" y="176530"/>
                      <a:pt x="1590040" y="194310"/>
                    </a:cubicBezTo>
                    <a:cubicBezTo>
                      <a:pt x="1590040" y="212090"/>
                      <a:pt x="1576070" y="226060"/>
                      <a:pt x="1558290" y="226060"/>
                    </a:cubicBezTo>
                    <a:cubicBezTo>
                      <a:pt x="1540510" y="226060"/>
                      <a:pt x="1526540" y="212090"/>
                      <a:pt x="1526540" y="194310"/>
                    </a:cubicBezTo>
                    <a:cubicBezTo>
                      <a:pt x="1526540" y="176530"/>
                      <a:pt x="1541780" y="162560"/>
                      <a:pt x="1558290" y="162560"/>
                    </a:cubicBezTo>
                    <a:close/>
                    <a:moveTo>
                      <a:pt x="1089660" y="172720"/>
                    </a:moveTo>
                    <a:lnTo>
                      <a:pt x="1394460" y="172720"/>
                    </a:lnTo>
                    <a:cubicBezTo>
                      <a:pt x="1405890" y="172720"/>
                      <a:pt x="1416050" y="181610"/>
                      <a:pt x="1416050" y="194310"/>
                    </a:cubicBezTo>
                    <a:cubicBezTo>
                      <a:pt x="1416050" y="207010"/>
                      <a:pt x="1405890" y="215900"/>
                      <a:pt x="1394460" y="215900"/>
                    </a:cubicBezTo>
                    <a:lnTo>
                      <a:pt x="1089660" y="215900"/>
                    </a:lnTo>
                    <a:cubicBezTo>
                      <a:pt x="1078230" y="215900"/>
                      <a:pt x="1068070" y="207010"/>
                      <a:pt x="1068070" y="194310"/>
                    </a:cubicBezTo>
                    <a:cubicBezTo>
                      <a:pt x="1068070" y="181610"/>
                      <a:pt x="1078230" y="172720"/>
                      <a:pt x="1089660" y="172720"/>
                    </a:cubicBezTo>
                    <a:close/>
                    <a:moveTo>
                      <a:pt x="2383790" y="4798060"/>
                    </a:moveTo>
                    <a:cubicBezTo>
                      <a:pt x="2383790" y="4913630"/>
                      <a:pt x="2289810" y="5007610"/>
                      <a:pt x="2174240" y="5007610"/>
                    </a:cubicBezTo>
                    <a:lnTo>
                      <a:pt x="341630" y="5007610"/>
                    </a:lnTo>
                    <a:cubicBezTo>
                      <a:pt x="226060" y="5007610"/>
                      <a:pt x="132080" y="4913630"/>
                      <a:pt x="132080" y="4798060"/>
                    </a:cubicBezTo>
                    <a:lnTo>
                      <a:pt x="132080" y="340360"/>
                    </a:lnTo>
                    <a:cubicBezTo>
                      <a:pt x="132080" y="224790"/>
                      <a:pt x="226060" y="130810"/>
                      <a:pt x="341630" y="130810"/>
                    </a:cubicBezTo>
                    <a:lnTo>
                      <a:pt x="614680" y="130810"/>
                    </a:lnTo>
                    <a:lnTo>
                      <a:pt x="614680" y="187960"/>
                    </a:lnTo>
                    <a:cubicBezTo>
                      <a:pt x="614680" y="252730"/>
                      <a:pt x="668020" y="306070"/>
                      <a:pt x="732790" y="306070"/>
                    </a:cubicBezTo>
                    <a:lnTo>
                      <a:pt x="1783080" y="306070"/>
                    </a:lnTo>
                    <a:cubicBezTo>
                      <a:pt x="1847850" y="306070"/>
                      <a:pt x="1901190" y="252730"/>
                      <a:pt x="1901190" y="187960"/>
                    </a:cubicBezTo>
                    <a:lnTo>
                      <a:pt x="1901190" y="130810"/>
                    </a:lnTo>
                    <a:lnTo>
                      <a:pt x="2172970" y="130810"/>
                    </a:lnTo>
                    <a:cubicBezTo>
                      <a:pt x="2288540" y="130810"/>
                      <a:pt x="2382520" y="224790"/>
                      <a:pt x="2382520" y="340360"/>
                    </a:cubicBezTo>
                    <a:lnTo>
                      <a:pt x="2382520" y="479806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29"/>
              <p:cNvSpPr/>
              <p:nvPr/>
            </p:nvSpPr>
            <p:spPr>
              <a:xfrm>
                <a:off x="-1506318" y="247317"/>
                <a:ext cx="4144400" cy="8377066"/>
              </a:xfrm>
              <a:custGeom>
                <a:rect b="b" l="l" r="r" t="t"/>
                <a:pathLst>
                  <a:path extrusionOk="0" h="5182870" w="2564130">
                    <a:moveTo>
                      <a:pt x="2564130" y="1184910"/>
                    </a:moveTo>
                    <a:lnTo>
                      <a:pt x="2564130" y="379730"/>
                    </a:lnTo>
                    <a:cubicBezTo>
                      <a:pt x="2564130" y="353060"/>
                      <a:pt x="2561590" y="327660"/>
                      <a:pt x="2556510" y="303530"/>
                    </a:cubicBezTo>
                    <a:cubicBezTo>
                      <a:pt x="2553970" y="290830"/>
                      <a:pt x="2551430" y="279400"/>
                      <a:pt x="2547620" y="266700"/>
                    </a:cubicBezTo>
                    <a:cubicBezTo>
                      <a:pt x="2542540" y="248920"/>
                      <a:pt x="2534920" y="231140"/>
                      <a:pt x="2527300" y="214630"/>
                    </a:cubicBezTo>
                    <a:cubicBezTo>
                      <a:pt x="2522220" y="203200"/>
                      <a:pt x="2515870" y="193040"/>
                      <a:pt x="2509520" y="182880"/>
                    </a:cubicBezTo>
                    <a:cubicBezTo>
                      <a:pt x="2503170" y="172720"/>
                      <a:pt x="2496820" y="162560"/>
                      <a:pt x="2489200" y="152400"/>
                    </a:cubicBezTo>
                    <a:cubicBezTo>
                      <a:pt x="2477770" y="137160"/>
                      <a:pt x="2466340" y="124460"/>
                      <a:pt x="2453640" y="110490"/>
                    </a:cubicBezTo>
                    <a:cubicBezTo>
                      <a:pt x="2444750" y="101600"/>
                      <a:pt x="2435860" y="93980"/>
                      <a:pt x="2426970" y="86360"/>
                    </a:cubicBezTo>
                    <a:cubicBezTo>
                      <a:pt x="2360930" y="31750"/>
                      <a:pt x="2277110" y="0"/>
                      <a:pt x="2185670" y="0"/>
                    </a:cubicBezTo>
                    <a:lnTo>
                      <a:pt x="379730" y="0"/>
                    </a:lnTo>
                    <a:cubicBezTo>
                      <a:pt x="288290" y="0"/>
                      <a:pt x="203200" y="33020"/>
                      <a:pt x="138430" y="86360"/>
                    </a:cubicBezTo>
                    <a:cubicBezTo>
                      <a:pt x="129540" y="93980"/>
                      <a:pt x="120650" y="102870"/>
                      <a:pt x="111760" y="110490"/>
                    </a:cubicBezTo>
                    <a:cubicBezTo>
                      <a:pt x="99060" y="123190"/>
                      <a:pt x="86360" y="137160"/>
                      <a:pt x="76200" y="152400"/>
                    </a:cubicBezTo>
                    <a:cubicBezTo>
                      <a:pt x="68580" y="162560"/>
                      <a:pt x="62230" y="172720"/>
                      <a:pt x="55880" y="182880"/>
                    </a:cubicBezTo>
                    <a:cubicBezTo>
                      <a:pt x="49530" y="193040"/>
                      <a:pt x="43180" y="204470"/>
                      <a:pt x="38100" y="214630"/>
                    </a:cubicBezTo>
                    <a:cubicBezTo>
                      <a:pt x="29210" y="232410"/>
                      <a:pt x="22860" y="248920"/>
                      <a:pt x="16510" y="266700"/>
                    </a:cubicBezTo>
                    <a:cubicBezTo>
                      <a:pt x="12700" y="279400"/>
                      <a:pt x="10160" y="290830"/>
                      <a:pt x="7620" y="303530"/>
                    </a:cubicBezTo>
                    <a:cubicBezTo>
                      <a:pt x="2540" y="327660"/>
                      <a:pt x="0" y="354330"/>
                      <a:pt x="0" y="379730"/>
                    </a:cubicBezTo>
                    <a:lnTo>
                      <a:pt x="0" y="4803140"/>
                    </a:lnTo>
                    <a:cubicBezTo>
                      <a:pt x="0" y="5012690"/>
                      <a:pt x="170180" y="5182870"/>
                      <a:pt x="379730" y="5182870"/>
                    </a:cubicBezTo>
                    <a:lnTo>
                      <a:pt x="2184400" y="5182870"/>
                    </a:lnTo>
                    <a:cubicBezTo>
                      <a:pt x="2393950" y="5182870"/>
                      <a:pt x="2564130" y="5012690"/>
                      <a:pt x="2564130" y="4803140"/>
                    </a:cubicBezTo>
                    <a:lnTo>
                      <a:pt x="2564130" y="1184910"/>
                    </a:lnTo>
                    <a:close/>
                    <a:moveTo>
                      <a:pt x="2538730" y="1184910"/>
                    </a:moveTo>
                    <a:lnTo>
                      <a:pt x="2538730" y="4804410"/>
                    </a:lnTo>
                    <a:cubicBezTo>
                      <a:pt x="2538730" y="4999990"/>
                      <a:pt x="2379980" y="5158740"/>
                      <a:pt x="2184400" y="5158740"/>
                    </a:cubicBezTo>
                    <a:lnTo>
                      <a:pt x="379730" y="5158740"/>
                    </a:lnTo>
                    <a:cubicBezTo>
                      <a:pt x="184150" y="5158740"/>
                      <a:pt x="25400" y="4999990"/>
                      <a:pt x="25400" y="4804410"/>
                    </a:cubicBezTo>
                    <a:lnTo>
                      <a:pt x="25400" y="381000"/>
                    </a:lnTo>
                    <a:cubicBezTo>
                      <a:pt x="25400" y="184150"/>
                      <a:pt x="184150" y="25400"/>
                      <a:pt x="379730" y="25400"/>
                    </a:cubicBezTo>
                    <a:lnTo>
                      <a:pt x="2184400" y="25400"/>
                    </a:lnTo>
                    <a:cubicBezTo>
                      <a:pt x="2379980" y="25400"/>
                      <a:pt x="2538730" y="184150"/>
                      <a:pt x="2538730" y="379730"/>
                    </a:cubicBezTo>
                    <a:lnTo>
                      <a:pt x="2538730" y="1184910"/>
                    </a:lnTo>
                    <a:close/>
                  </a:path>
                </a:pathLst>
              </a:custGeom>
              <a:solidFill>
                <a:srgbClr val="55555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ransition spd="slow" p14:dur="2000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3"/>
          <p:cNvGrpSpPr/>
          <p:nvPr/>
        </p:nvGrpSpPr>
        <p:grpSpPr>
          <a:xfrm>
            <a:off x="1068509" y="1963182"/>
            <a:ext cx="10437691" cy="4258518"/>
            <a:chOff x="0" y="-95250"/>
            <a:chExt cx="3097611" cy="1283480"/>
          </a:xfrm>
        </p:grpSpPr>
        <p:sp>
          <p:nvSpPr>
            <p:cNvPr id="103" name="Google Shape;103;p3"/>
            <p:cNvSpPr/>
            <p:nvPr/>
          </p:nvSpPr>
          <p:spPr>
            <a:xfrm>
              <a:off x="0" y="0"/>
              <a:ext cx="3097611" cy="1188230"/>
            </a:xfrm>
            <a:custGeom>
              <a:rect b="b" l="l" r="r" t="t"/>
              <a:pathLst>
                <a:path extrusionOk="0" h="1188230" w="3097611">
                  <a:moveTo>
                    <a:pt x="0" y="0"/>
                  </a:moveTo>
                  <a:lnTo>
                    <a:pt x="3097611" y="0"/>
                  </a:lnTo>
                  <a:lnTo>
                    <a:pt x="3097611" y="1188230"/>
                  </a:lnTo>
                  <a:lnTo>
                    <a:pt x="0" y="11882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"/>
            <p:cNvSpPr txBox="1"/>
            <p:nvPr/>
          </p:nvSpPr>
          <p:spPr>
            <a:xfrm>
              <a:off x="0" y="-95250"/>
              <a:ext cx="3097611" cy="128348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3850" lIns="33850" spcFirstLastPara="1" rIns="33850" wrap="square" tIns="33850">
              <a:noAutofit/>
            </a:bodyPr>
            <a:lstStyle/>
            <a:p>
              <a:pPr indent="0" lvl="0" marL="0" marR="0" rtl="0" algn="ctr">
                <a:lnSpc>
                  <a:spcPct val="2288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" name="Google Shape;105;p3"/>
          <p:cNvSpPr txBox="1"/>
          <p:nvPr/>
        </p:nvSpPr>
        <p:spPr>
          <a:xfrm>
            <a:off x="750570" y="856615"/>
            <a:ext cx="10400665" cy="4992370"/>
          </a:xfrm>
          <a:prstGeom prst="rect">
            <a:avLst/>
          </a:prstGeom>
          <a:solidFill>
            <a:srgbClr val="FFD21A"/>
          </a:solidFill>
          <a:ln>
            <a:noFill/>
          </a:ln>
        </p:spPr>
        <p:txBody>
          <a:bodyPr anchorCtr="0" anchor="ctr" bIns="33850" lIns="33850" spcFirstLastPara="1" rIns="33850" wrap="square" tIns="33850">
            <a:noAutofit/>
          </a:bodyPr>
          <a:lstStyle/>
          <a:p>
            <a:pPr indent="0" lvl="0" marL="0" marR="0" rtl="0" algn="ctr">
              <a:lnSpc>
                <a:spcPct val="2288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 txBox="1"/>
          <p:nvPr>
            <p:ph idx="1" type="subTitle"/>
          </p:nvPr>
        </p:nvSpPr>
        <p:spPr>
          <a:xfrm>
            <a:off x="2106930" y="2764051"/>
            <a:ext cx="8534400" cy="610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4200" u="sng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動機</a:t>
            </a:r>
            <a:endParaRPr b="1" sz="4200" u="sng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1445260" y="1719580"/>
            <a:ext cx="738505" cy="73850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780540" y="1828800"/>
            <a:ext cx="779780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01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30"/>
          <p:cNvSpPr/>
          <p:nvPr/>
        </p:nvSpPr>
        <p:spPr>
          <a:xfrm>
            <a:off x="4614545" y="-213360"/>
            <a:ext cx="7663815" cy="742315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0" name="Google Shape;810;p30"/>
          <p:cNvPicPr preferRelativeResize="0"/>
          <p:nvPr/>
        </p:nvPicPr>
        <p:blipFill rotWithShape="1">
          <a:blip r:embed="rId3">
            <a:alphaModFix/>
          </a:blip>
          <a:srcRect b="0" l="4565" r="10115" t="9711"/>
          <a:stretch/>
        </p:blipFill>
        <p:spPr>
          <a:xfrm>
            <a:off x="5546471" y="4160158"/>
            <a:ext cx="6189814" cy="2144762"/>
          </a:xfrm>
          <a:prstGeom prst="rect">
            <a:avLst/>
          </a:prstGeom>
          <a:noFill/>
          <a:ln>
            <a:noFill/>
          </a:ln>
        </p:spPr>
      </p:pic>
      <p:sp>
        <p:nvSpPr>
          <p:cNvPr id="811" name="Google Shape;811;p30"/>
          <p:cNvSpPr/>
          <p:nvPr/>
        </p:nvSpPr>
        <p:spPr>
          <a:xfrm>
            <a:off x="0" y="-213263"/>
            <a:ext cx="4614459" cy="7117301"/>
          </a:xfrm>
          <a:prstGeom prst="rect">
            <a:avLst/>
          </a:prstGeom>
          <a:solidFill>
            <a:srgbClr val="1F1F1F">
              <a:alpha val="63921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2" name="Google Shape;812;p30"/>
          <p:cNvPicPr preferRelativeResize="0"/>
          <p:nvPr/>
        </p:nvPicPr>
        <p:blipFill rotWithShape="1">
          <a:blip r:embed="rId4">
            <a:alphaModFix/>
          </a:blip>
          <a:srcRect b="26321" l="6054" r="7300" t="0"/>
          <a:stretch/>
        </p:blipFill>
        <p:spPr>
          <a:xfrm>
            <a:off x="5546471" y="624931"/>
            <a:ext cx="5653888" cy="2626721"/>
          </a:xfrm>
          <a:prstGeom prst="rect">
            <a:avLst/>
          </a:prstGeom>
          <a:noFill/>
          <a:ln>
            <a:noFill/>
          </a:ln>
        </p:spPr>
      </p:pic>
      <p:sp>
        <p:nvSpPr>
          <p:cNvPr id="813" name="Google Shape;813;p30"/>
          <p:cNvSpPr txBox="1"/>
          <p:nvPr>
            <p:ph idx="1" type="subTitle"/>
          </p:nvPr>
        </p:nvSpPr>
        <p:spPr>
          <a:xfrm>
            <a:off x="-2641015" y="377825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b="1" lang="en-US" sz="44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資料庫設計</a:t>
            </a:r>
            <a:endParaRPr b="1" sz="44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40640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14" name="Google Shape;814;p30"/>
          <p:cNvSpPr/>
          <p:nvPr/>
        </p:nvSpPr>
        <p:spPr>
          <a:xfrm>
            <a:off x="1698625" y="1190625"/>
            <a:ext cx="1652905" cy="5581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MSSQL</a:t>
            </a:r>
            <a:endParaRPr b="0" i="0" sz="2800" u="none" cap="none" strike="noStrike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815" name="Google Shape;815;p30"/>
          <p:cNvCxnSpPr/>
          <p:nvPr/>
        </p:nvCxnSpPr>
        <p:spPr>
          <a:xfrm flipH="1">
            <a:off x="6169403" y="3082870"/>
            <a:ext cx="2885700" cy="1413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D21A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816" name="Google Shape;816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64711" y="2208003"/>
            <a:ext cx="2800494" cy="3930852"/>
          </a:xfrm>
          <a:prstGeom prst="roundRect">
            <a:avLst>
              <a:gd fmla="val 1702" name="adj"/>
            </a:avLst>
          </a:prstGeom>
          <a:noFill/>
          <a:ln>
            <a:noFill/>
          </a:ln>
        </p:spPr>
      </p:pic>
      <p:sp>
        <p:nvSpPr>
          <p:cNvPr id="817" name="Google Shape;817;p30"/>
          <p:cNvSpPr/>
          <p:nvPr/>
        </p:nvSpPr>
        <p:spPr>
          <a:xfrm>
            <a:off x="9055100" y="621755"/>
            <a:ext cx="647538" cy="2807245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D2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30"/>
          <p:cNvSpPr/>
          <p:nvPr/>
        </p:nvSpPr>
        <p:spPr>
          <a:xfrm>
            <a:off x="5479372" y="4071258"/>
            <a:ext cx="647537" cy="234032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D2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9" name="Google Shape;819;p30"/>
          <p:cNvGrpSpPr/>
          <p:nvPr/>
        </p:nvGrpSpPr>
        <p:grpSpPr>
          <a:xfrm>
            <a:off x="4897345" y="3521564"/>
            <a:ext cx="3098879" cy="430847"/>
            <a:chOff x="4895759" y="103900"/>
            <a:chExt cx="3098879" cy="430847"/>
          </a:xfrm>
        </p:grpSpPr>
        <p:sp>
          <p:nvSpPr>
            <p:cNvPr id="820" name="Google Shape;820;p30"/>
            <p:cNvSpPr/>
            <p:nvPr/>
          </p:nvSpPr>
          <p:spPr>
            <a:xfrm>
              <a:off x="4898933" y="103900"/>
              <a:ext cx="3095705" cy="4308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b="1" i="0" lang="en-US" sz="2200" u="none" cap="none" strike="noStrike">
                  <a:solidFill>
                    <a:schemeClr val="dk2"/>
                  </a:solidFill>
                  <a:latin typeface="Arimo"/>
                  <a:ea typeface="Arimo"/>
                  <a:cs typeface="Arimo"/>
                  <a:sym typeface="Arimo"/>
                </a:rPr>
                <a:t> supplier_details</a:t>
              </a:r>
              <a:endParaRPr b="1" i="0" sz="2200" u="none" cap="none" strike="noStrik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cxnSp>
          <p:nvCxnSpPr>
            <p:cNvPr id="821" name="Google Shape;821;p30"/>
            <p:cNvCxnSpPr/>
            <p:nvPr/>
          </p:nvCxnSpPr>
          <p:spPr>
            <a:xfrm flipH="1">
              <a:off x="4895759" y="194574"/>
              <a:ext cx="100012" cy="258763"/>
            </a:xfrm>
            <a:prstGeom prst="straightConnector1">
              <a:avLst/>
            </a:prstGeom>
            <a:noFill/>
            <a:ln cap="flat" cmpd="sng" w="34925">
              <a:solidFill>
                <a:srgbClr val="FFCD00"/>
              </a:solidFill>
              <a:prstDash val="solid"/>
              <a:bevel/>
              <a:headEnd len="sm" w="sm" type="none"/>
              <a:tailEnd len="sm" w="sm" type="none"/>
            </a:ln>
          </p:spPr>
        </p:cxnSp>
      </p:grpSp>
      <p:grpSp>
        <p:nvGrpSpPr>
          <p:cNvPr id="822" name="Google Shape;822;p30"/>
          <p:cNvGrpSpPr/>
          <p:nvPr/>
        </p:nvGrpSpPr>
        <p:grpSpPr>
          <a:xfrm>
            <a:off x="4865849" y="117088"/>
            <a:ext cx="3098879" cy="430847"/>
            <a:chOff x="4895759" y="103900"/>
            <a:chExt cx="3098879" cy="430847"/>
          </a:xfrm>
        </p:grpSpPr>
        <p:sp>
          <p:nvSpPr>
            <p:cNvPr id="823" name="Google Shape;823;p30"/>
            <p:cNvSpPr/>
            <p:nvPr/>
          </p:nvSpPr>
          <p:spPr>
            <a:xfrm>
              <a:off x="4898933" y="103900"/>
              <a:ext cx="3095705" cy="4308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b="1" i="0" lang="en-US" sz="2200" u="none" cap="none" strike="noStrike">
                  <a:solidFill>
                    <a:schemeClr val="dk2"/>
                  </a:solidFill>
                  <a:latin typeface="Arimo"/>
                  <a:ea typeface="Arimo"/>
                  <a:cs typeface="Arimo"/>
                  <a:sym typeface="Arimo"/>
                </a:rPr>
                <a:t> parts</a:t>
              </a:r>
              <a:endParaRPr b="1" i="0" sz="2200" u="none" cap="none" strike="noStrik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cxnSp>
          <p:nvCxnSpPr>
            <p:cNvPr id="824" name="Google Shape;824;p30"/>
            <p:cNvCxnSpPr/>
            <p:nvPr/>
          </p:nvCxnSpPr>
          <p:spPr>
            <a:xfrm flipH="1">
              <a:off x="4895759" y="194574"/>
              <a:ext cx="100012" cy="258763"/>
            </a:xfrm>
            <a:prstGeom prst="straightConnector1">
              <a:avLst/>
            </a:prstGeom>
            <a:noFill/>
            <a:ln cap="flat" cmpd="sng" w="34925">
              <a:solidFill>
                <a:srgbClr val="FFCD00"/>
              </a:solidFill>
              <a:prstDash val="solid"/>
              <a:bevel/>
              <a:headEnd len="sm" w="sm" type="none"/>
              <a:tailEnd len="sm" w="sm" type="none"/>
            </a:ln>
          </p:spPr>
        </p:cxnSp>
      </p:grpSp>
      <p:grpSp>
        <p:nvGrpSpPr>
          <p:cNvPr id="825" name="Google Shape;825;p30"/>
          <p:cNvGrpSpPr/>
          <p:nvPr/>
        </p:nvGrpSpPr>
        <p:grpSpPr>
          <a:xfrm>
            <a:off x="3282501" y="300247"/>
            <a:ext cx="725920" cy="942916"/>
            <a:chOff x="3282501" y="300247"/>
            <a:chExt cx="725920" cy="942916"/>
          </a:xfrm>
        </p:grpSpPr>
        <p:sp>
          <p:nvSpPr>
            <p:cNvPr id="826" name="Google Shape;826;p30"/>
            <p:cNvSpPr/>
            <p:nvPr/>
          </p:nvSpPr>
          <p:spPr>
            <a:xfrm>
              <a:off x="3282501" y="300247"/>
              <a:ext cx="725920" cy="942916"/>
            </a:xfrm>
            <a:prstGeom prst="flowChartMagneticDisk">
              <a:avLst/>
            </a:prstGeom>
            <a:solidFill>
              <a:srgbClr val="FFCD00">
                <a:alpha val="89411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30"/>
            <p:cNvSpPr txBox="1"/>
            <p:nvPr/>
          </p:nvSpPr>
          <p:spPr>
            <a:xfrm>
              <a:off x="3379878" y="667153"/>
              <a:ext cx="612668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Data </a:t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base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8" name="Google Shape;828;p30"/>
          <p:cNvSpPr/>
          <p:nvPr/>
        </p:nvSpPr>
        <p:spPr>
          <a:xfrm>
            <a:off x="11002963" y="613854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30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3" name="Google Shape;833;p31"/>
          <p:cNvGrpSpPr/>
          <p:nvPr/>
        </p:nvGrpSpPr>
        <p:grpSpPr>
          <a:xfrm>
            <a:off x="1068509" y="1963182"/>
            <a:ext cx="10437691" cy="4258518"/>
            <a:chOff x="0" y="-95250"/>
            <a:chExt cx="3097611" cy="1283480"/>
          </a:xfrm>
        </p:grpSpPr>
        <p:sp>
          <p:nvSpPr>
            <p:cNvPr id="834" name="Google Shape;834;p31"/>
            <p:cNvSpPr/>
            <p:nvPr/>
          </p:nvSpPr>
          <p:spPr>
            <a:xfrm>
              <a:off x="0" y="0"/>
              <a:ext cx="3097611" cy="1188230"/>
            </a:xfrm>
            <a:custGeom>
              <a:rect b="b" l="l" r="r" t="t"/>
              <a:pathLst>
                <a:path extrusionOk="0" h="1188230" w="3097611">
                  <a:moveTo>
                    <a:pt x="0" y="0"/>
                  </a:moveTo>
                  <a:lnTo>
                    <a:pt x="3097611" y="0"/>
                  </a:lnTo>
                  <a:lnTo>
                    <a:pt x="3097611" y="1188230"/>
                  </a:lnTo>
                  <a:lnTo>
                    <a:pt x="0" y="11882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31"/>
            <p:cNvSpPr txBox="1"/>
            <p:nvPr/>
          </p:nvSpPr>
          <p:spPr>
            <a:xfrm>
              <a:off x="0" y="-95250"/>
              <a:ext cx="3097611" cy="128348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3850" lIns="33850" spcFirstLastPara="1" rIns="33850" wrap="square" tIns="33850">
              <a:noAutofit/>
            </a:bodyPr>
            <a:lstStyle/>
            <a:p>
              <a:pPr indent="0" lvl="0" marL="0" marR="0" rtl="0" algn="ctr">
                <a:lnSpc>
                  <a:spcPct val="2288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6" name="Google Shape;836;p31"/>
          <p:cNvSpPr txBox="1"/>
          <p:nvPr/>
        </p:nvSpPr>
        <p:spPr>
          <a:xfrm>
            <a:off x="750570" y="856615"/>
            <a:ext cx="10400665" cy="4992370"/>
          </a:xfrm>
          <a:prstGeom prst="rect">
            <a:avLst/>
          </a:prstGeom>
          <a:solidFill>
            <a:srgbClr val="FFD21A"/>
          </a:solidFill>
          <a:ln>
            <a:noFill/>
          </a:ln>
        </p:spPr>
        <p:txBody>
          <a:bodyPr anchorCtr="0" anchor="ctr" bIns="33850" lIns="33850" spcFirstLastPara="1" rIns="33850" wrap="square" tIns="33850">
            <a:noAutofit/>
          </a:bodyPr>
          <a:lstStyle/>
          <a:p>
            <a:pPr indent="0" lvl="0" marL="0" marR="0" rtl="0" algn="ctr">
              <a:lnSpc>
                <a:spcPct val="2288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31"/>
          <p:cNvSpPr txBox="1"/>
          <p:nvPr>
            <p:ph idx="1" type="subTitle"/>
          </p:nvPr>
        </p:nvSpPr>
        <p:spPr>
          <a:xfrm>
            <a:off x="2106930" y="2764051"/>
            <a:ext cx="8534400" cy="610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4200" u="sng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成果展示</a:t>
            </a:r>
            <a:endParaRPr b="1" sz="4200" u="sng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838" name="Google Shape;838;p31"/>
          <p:cNvSpPr/>
          <p:nvPr/>
        </p:nvSpPr>
        <p:spPr>
          <a:xfrm>
            <a:off x="1445260" y="1719580"/>
            <a:ext cx="738505" cy="73850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31"/>
          <p:cNvSpPr txBox="1"/>
          <p:nvPr/>
        </p:nvSpPr>
        <p:spPr>
          <a:xfrm>
            <a:off x="1780540" y="1828800"/>
            <a:ext cx="779780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06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40" name="Google Shape;840;p31"/>
          <p:cNvSpPr/>
          <p:nvPr/>
        </p:nvSpPr>
        <p:spPr>
          <a:xfrm>
            <a:off x="11002963" y="613854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31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ix149" id="845" name="Google Shape;845;p32"/>
          <p:cNvPicPr preferRelativeResize="0"/>
          <p:nvPr/>
        </p:nvPicPr>
        <p:blipFill rotWithShape="1">
          <a:blip r:embed="rId3">
            <a:alphaModFix/>
          </a:blip>
          <a:srcRect b="22530" l="0" r="0" t="21307"/>
          <a:stretch/>
        </p:blipFill>
        <p:spPr>
          <a:xfrm>
            <a:off x="-290195" y="-152400"/>
            <a:ext cx="12482195" cy="7010399"/>
          </a:xfrm>
          <a:prstGeom prst="rect">
            <a:avLst/>
          </a:prstGeom>
          <a:blipFill rotWithShape="1">
            <a:blip r:embed="rId4">
              <a:alphaModFix/>
            </a:blip>
            <a:tile algn="tl" flip="none" tx="0" sx="100000" ty="0" sy="100000"/>
          </a:blipFill>
          <a:ln>
            <a:noFill/>
          </a:ln>
        </p:spPr>
      </p:pic>
      <p:sp>
        <p:nvSpPr>
          <p:cNvPr id="846" name="Google Shape;846;p32"/>
          <p:cNvSpPr/>
          <p:nvPr/>
        </p:nvSpPr>
        <p:spPr>
          <a:xfrm>
            <a:off x="0" y="3810"/>
            <a:ext cx="12192000" cy="6888163"/>
          </a:xfrm>
          <a:prstGeom prst="rect">
            <a:avLst/>
          </a:prstGeom>
          <a:solidFill>
            <a:srgbClr val="1F1F1F">
              <a:alpha val="73725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32"/>
          <p:cNvSpPr/>
          <p:nvPr/>
        </p:nvSpPr>
        <p:spPr>
          <a:xfrm>
            <a:off x="-12700" y="3723640"/>
            <a:ext cx="12204700" cy="3168650"/>
          </a:xfrm>
          <a:prstGeom prst="rect">
            <a:avLst/>
          </a:prstGeom>
          <a:solidFill>
            <a:srgbClr val="FFFFFF">
              <a:alpha val="9686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8" name="Google Shape;848;p32"/>
          <p:cNvCxnSpPr/>
          <p:nvPr/>
        </p:nvCxnSpPr>
        <p:spPr>
          <a:xfrm>
            <a:off x="0" y="3733800"/>
            <a:ext cx="12204700" cy="0"/>
          </a:xfrm>
          <a:prstGeom prst="straightConnector1">
            <a:avLst/>
          </a:prstGeom>
          <a:noFill/>
          <a:ln cap="flat" cmpd="sng" w="38100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849" name="Google Shape;849;p32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32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32"/>
          <p:cNvSpPr/>
          <p:nvPr/>
        </p:nvSpPr>
        <p:spPr>
          <a:xfrm>
            <a:off x="609600" y="555308"/>
            <a:ext cx="3267075" cy="5499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成果展示</a:t>
            </a:r>
            <a:endParaRPr b="1" i="0" sz="2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851" name="Google Shape;851;p32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grpSp>
        <p:nvGrpSpPr>
          <p:cNvPr id="852" name="Google Shape;852;p32"/>
          <p:cNvGrpSpPr/>
          <p:nvPr/>
        </p:nvGrpSpPr>
        <p:grpSpPr>
          <a:xfrm>
            <a:off x="2790825" y="1094740"/>
            <a:ext cx="6315075" cy="5210175"/>
            <a:chOff x="4073" y="1755"/>
            <a:chExt cx="9945" cy="8205"/>
          </a:xfrm>
        </p:grpSpPr>
        <p:grpSp>
          <p:nvGrpSpPr>
            <p:cNvPr id="853" name="Google Shape;853;p32"/>
            <p:cNvGrpSpPr/>
            <p:nvPr/>
          </p:nvGrpSpPr>
          <p:grpSpPr>
            <a:xfrm>
              <a:off x="4073" y="1755"/>
              <a:ext cx="9945" cy="8205"/>
              <a:chOff x="0" y="0"/>
              <a:chExt cx="6314400" cy="5209995"/>
            </a:xfrm>
          </p:grpSpPr>
          <p:sp>
            <p:nvSpPr>
              <p:cNvPr id="854" name="Google Shape;854;p32"/>
              <p:cNvSpPr/>
              <p:nvPr/>
            </p:nvSpPr>
            <p:spPr>
              <a:xfrm>
                <a:off x="641" y="0"/>
                <a:ext cx="6313118" cy="4384110"/>
              </a:xfrm>
              <a:prstGeom prst="roundRect">
                <a:avLst>
                  <a:gd fmla="val 1102" name="adj"/>
                </a:avLst>
              </a:prstGeom>
              <a:solidFill>
                <a:srgbClr val="FBEF59"/>
              </a:solidFill>
              <a:ln cap="flat" cmpd="sng" w="22225">
                <a:solidFill>
                  <a:srgbClr val="FDF59C"/>
                </a:solidFill>
                <a:prstDash val="solid"/>
                <a:bevel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855" name="Google Shape;855;p32"/>
              <p:cNvCxnSpPr/>
              <p:nvPr/>
            </p:nvCxnSpPr>
            <p:spPr>
              <a:xfrm flipH="1">
                <a:off x="0" y="3732756"/>
                <a:ext cx="6314400" cy="1"/>
              </a:xfrm>
              <a:prstGeom prst="straightConnector1">
                <a:avLst/>
              </a:prstGeom>
              <a:solidFill>
                <a:srgbClr val="FBEF59"/>
              </a:solidFill>
              <a:ln cap="flat" cmpd="sng" w="22225">
                <a:solidFill>
                  <a:srgbClr val="FDF59C"/>
                </a:solidFill>
                <a:prstDash val="solid"/>
                <a:bevel/>
                <a:headEnd len="sm" w="sm" type="none"/>
                <a:tailEnd len="sm" w="sm" type="none"/>
              </a:ln>
            </p:spPr>
          </p:cxnSp>
          <p:sp>
            <p:nvSpPr>
              <p:cNvPr id="856" name="Google Shape;856;p32"/>
              <p:cNvSpPr/>
              <p:nvPr/>
            </p:nvSpPr>
            <p:spPr>
              <a:xfrm>
                <a:off x="2155118" y="4395804"/>
                <a:ext cx="2004164" cy="814191"/>
              </a:xfrm>
              <a:custGeom>
                <a:rect b="b" l="l" r="r" t="t"/>
                <a:pathLst>
                  <a:path extrusionOk="0" h="814191" w="2004164">
                    <a:moveTo>
                      <a:pt x="313151" y="0"/>
                    </a:moveTo>
                    <a:cubicBezTo>
                      <a:pt x="296450" y="492691"/>
                      <a:pt x="342379" y="546969"/>
                      <a:pt x="0" y="801665"/>
                    </a:cubicBezTo>
                    <a:lnTo>
                      <a:pt x="2004164" y="814191"/>
                    </a:lnTo>
                    <a:cubicBezTo>
                      <a:pt x="1703540" y="601249"/>
                      <a:pt x="1691014" y="425885"/>
                      <a:pt x="1703540" y="0"/>
                    </a:cubicBezTo>
                    <a:lnTo>
                      <a:pt x="313151" y="0"/>
                    </a:lnTo>
                    <a:close/>
                  </a:path>
                </a:pathLst>
              </a:custGeom>
              <a:solidFill>
                <a:srgbClr val="FBEF59"/>
              </a:solidFill>
              <a:ln cap="flat" cmpd="sng" w="22225">
                <a:solidFill>
                  <a:srgbClr val="FDF59C"/>
                </a:solidFill>
                <a:prstDash val="solid"/>
                <a:bevel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857" name="Google Shape;857;p32"/>
              <p:cNvCxnSpPr/>
              <p:nvPr/>
            </p:nvCxnSpPr>
            <p:spPr>
              <a:xfrm>
                <a:off x="2499584" y="4960307"/>
                <a:ext cx="1315233" cy="1"/>
              </a:xfrm>
              <a:prstGeom prst="straightConnector1">
                <a:avLst/>
              </a:prstGeom>
              <a:solidFill>
                <a:srgbClr val="FBEF59"/>
              </a:solidFill>
              <a:ln cap="flat" cmpd="sng" w="22225">
                <a:solidFill>
                  <a:srgbClr val="FDF59C"/>
                </a:solidFill>
                <a:prstDash val="solid"/>
                <a:bevel/>
                <a:headEnd len="sm" w="sm" type="none"/>
                <a:tailEnd len="sm" w="sm" type="none"/>
              </a:ln>
            </p:spPr>
          </p:cxnSp>
        </p:grpSp>
        <p:pic>
          <p:nvPicPr>
            <p:cNvPr id="858" name="Google Shape;858;p32">
              <a:hlinkClick r:id="rId5"/>
            </p:cNvPr>
            <p:cNvPicPr preferRelativeResize="0"/>
            <p:nvPr/>
          </p:nvPicPr>
          <p:blipFill rotWithShape="1">
            <a:blip r:embed="rId6">
              <a:alphaModFix/>
            </a:blip>
            <a:srcRect b="5088" l="0" r="8174" t="3227"/>
            <a:stretch/>
          </p:blipFill>
          <p:spPr>
            <a:xfrm>
              <a:off x="4377" y="2147"/>
              <a:ext cx="9335" cy="5226"/>
            </a:xfrm>
            <a:prstGeom prst="rect">
              <a:avLst/>
            </a:prstGeom>
            <a:noFill/>
            <a:ln cap="flat" cmpd="sng" w="9525">
              <a:solidFill>
                <a:srgbClr val="FDF59C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sp>
        <p:nvSpPr>
          <p:cNvPr id="859" name="Google Shape;859;p32"/>
          <p:cNvSpPr txBox="1"/>
          <p:nvPr/>
        </p:nvSpPr>
        <p:spPr>
          <a:xfrm>
            <a:off x="211455" y="5455920"/>
            <a:ext cx="3357880" cy="1198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6530" lvl="0" marL="176530" marR="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耳環零件快速辨識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6530" lvl="0" marL="176530" marR="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新進人員也能輕鬆上手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6530" lvl="0" marL="176530" marR="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自動計算數量統計價格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6530" lvl="0" marL="176530" marR="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web-based 使用者操作界面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4" name="Google Shape;864;p33"/>
          <p:cNvGrpSpPr/>
          <p:nvPr/>
        </p:nvGrpSpPr>
        <p:grpSpPr>
          <a:xfrm>
            <a:off x="1068509" y="1963182"/>
            <a:ext cx="10437691" cy="4258518"/>
            <a:chOff x="0" y="-95250"/>
            <a:chExt cx="3097611" cy="1283480"/>
          </a:xfrm>
        </p:grpSpPr>
        <p:sp>
          <p:nvSpPr>
            <p:cNvPr id="865" name="Google Shape;865;p33"/>
            <p:cNvSpPr/>
            <p:nvPr/>
          </p:nvSpPr>
          <p:spPr>
            <a:xfrm>
              <a:off x="0" y="0"/>
              <a:ext cx="3097611" cy="1188230"/>
            </a:xfrm>
            <a:custGeom>
              <a:rect b="b" l="l" r="r" t="t"/>
              <a:pathLst>
                <a:path extrusionOk="0" h="1188230" w="3097611">
                  <a:moveTo>
                    <a:pt x="0" y="0"/>
                  </a:moveTo>
                  <a:lnTo>
                    <a:pt x="3097611" y="0"/>
                  </a:lnTo>
                  <a:lnTo>
                    <a:pt x="3097611" y="1188230"/>
                  </a:lnTo>
                  <a:lnTo>
                    <a:pt x="0" y="11882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33"/>
            <p:cNvSpPr txBox="1"/>
            <p:nvPr/>
          </p:nvSpPr>
          <p:spPr>
            <a:xfrm>
              <a:off x="0" y="-95250"/>
              <a:ext cx="3097611" cy="128348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3850" lIns="33850" spcFirstLastPara="1" rIns="33850" wrap="square" tIns="33850">
              <a:noAutofit/>
            </a:bodyPr>
            <a:lstStyle/>
            <a:p>
              <a:pPr indent="0" lvl="0" marL="0" marR="0" rtl="0" algn="ctr">
                <a:lnSpc>
                  <a:spcPct val="2288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7" name="Google Shape;867;p33"/>
          <p:cNvSpPr txBox="1"/>
          <p:nvPr/>
        </p:nvSpPr>
        <p:spPr>
          <a:xfrm>
            <a:off x="750570" y="856615"/>
            <a:ext cx="10400665" cy="4992370"/>
          </a:xfrm>
          <a:prstGeom prst="rect">
            <a:avLst/>
          </a:prstGeom>
          <a:solidFill>
            <a:srgbClr val="FFD21A"/>
          </a:solidFill>
          <a:ln>
            <a:noFill/>
          </a:ln>
        </p:spPr>
        <p:txBody>
          <a:bodyPr anchorCtr="0" anchor="ctr" bIns="33850" lIns="33850" spcFirstLastPara="1" rIns="33850" wrap="square" tIns="33850">
            <a:noAutofit/>
          </a:bodyPr>
          <a:lstStyle/>
          <a:p>
            <a:pPr indent="0" lvl="0" marL="0" marR="0" rtl="0" algn="ctr">
              <a:lnSpc>
                <a:spcPct val="2288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8" name="Google Shape;868;p33"/>
          <p:cNvSpPr txBox="1"/>
          <p:nvPr>
            <p:ph idx="1" type="subTitle"/>
          </p:nvPr>
        </p:nvSpPr>
        <p:spPr>
          <a:xfrm>
            <a:off x="2106930" y="2764051"/>
            <a:ext cx="8534400" cy="610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4200" u="sng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困難與挑戰</a:t>
            </a:r>
            <a:endParaRPr b="1" sz="4200" u="sng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869" name="Google Shape;869;p33"/>
          <p:cNvSpPr/>
          <p:nvPr/>
        </p:nvSpPr>
        <p:spPr>
          <a:xfrm>
            <a:off x="1445260" y="1719580"/>
            <a:ext cx="738505" cy="73850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0" name="Google Shape;870;p33"/>
          <p:cNvSpPr txBox="1"/>
          <p:nvPr/>
        </p:nvSpPr>
        <p:spPr>
          <a:xfrm>
            <a:off x="1780540" y="1828800"/>
            <a:ext cx="779780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07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1" name="Google Shape;871;p33"/>
          <p:cNvSpPr/>
          <p:nvPr/>
        </p:nvSpPr>
        <p:spPr>
          <a:xfrm>
            <a:off x="11002963" y="613854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33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34"/>
          <p:cNvSpPr/>
          <p:nvPr/>
        </p:nvSpPr>
        <p:spPr>
          <a:xfrm>
            <a:off x="-23495" y="-67377"/>
            <a:ext cx="12234545" cy="6971415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7" name="Google Shape;877;p34"/>
          <p:cNvSpPr/>
          <p:nvPr/>
        </p:nvSpPr>
        <p:spPr>
          <a:xfrm>
            <a:off x="-46990" y="2759710"/>
            <a:ext cx="12490450" cy="416115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✅✅✅✅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8" name="Google Shape;878;p34"/>
          <p:cNvSpPr/>
          <p:nvPr/>
        </p:nvSpPr>
        <p:spPr>
          <a:xfrm>
            <a:off x="4592320" y="1341755"/>
            <a:ext cx="8070850" cy="3981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1" lang="en-US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 We grow and learn something new everyday ! “</a:t>
            </a:r>
            <a:endParaRPr b="1" i="1" sz="20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879" name="Google Shape;879;p34"/>
          <p:cNvCxnSpPr/>
          <p:nvPr/>
        </p:nvCxnSpPr>
        <p:spPr>
          <a:xfrm>
            <a:off x="-469900" y="4895215"/>
            <a:ext cx="13133070" cy="43180"/>
          </a:xfrm>
          <a:prstGeom prst="straightConnector1">
            <a:avLst/>
          </a:prstGeom>
          <a:noFill/>
          <a:ln cap="flat" cmpd="sng" w="38100">
            <a:solidFill>
              <a:srgbClr val="FFCD00">
                <a:alpha val="8235"/>
              </a:srgbClr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880" name="Google Shape;880;p34"/>
          <p:cNvSpPr/>
          <p:nvPr/>
        </p:nvSpPr>
        <p:spPr>
          <a:xfrm>
            <a:off x="-124460" y="2615565"/>
            <a:ext cx="12568555" cy="250190"/>
          </a:xfrm>
          <a:prstGeom prst="rightArrow">
            <a:avLst>
              <a:gd fmla="val 50000" name="adj1"/>
              <a:gd fmla="val 50003" name="adj2"/>
            </a:avLst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881" name="Google Shape;881;p34"/>
          <p:cNvGraphicFramePr/>
          <p:nvPr/>
        </p:nvGraphicFramePr>
        <p:xfrm>
          <a:off x="125095" y="364236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{E4218CDE-9895-4B21-B16D-B407046F029A}</a:tableStyleId>
              </a:tblPr>
              <a:tblGrid>
                <a:gridCol w="419725"/>
                <a:gridCol w="1645925"/>
                <a:gridCol w="1646550"/>
                <a:gridCol w="1645925"/>
                <a:gridCol w="1645925"/>
                <a:gridCol w="1645925"/>
                <a:gridCol w="1646550"/>
                <a:gridCol w="1645925"/>
              </a:tblGrid>
              <a:tr h="1298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問題</a:t>
                      </a:r>
                      <a:endParaRPr b="1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疑似三星手機拍出的圖檔，yolo無法直接讀取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資料匣含隱藏檔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檔名有特殊符號，如: ( ) . _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有個空白文檔，沒有任何類別或座標資料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類別編號多一項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從confusion matrix中發現3-4項的零件辨識效果不佳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圖/文檔名不一致(大小寫)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1" lang="en-US" sz="1400" u="none" cap="none" strike="noStrike">
                          <a:solidFill>
                            <a:srgbClr val="C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背景物件漏框</a:t>
                      </a:r>
                      <a:endParaRPr b="1" sz="1400" u="none" cap="none" strike="noStrike">
                        <a:solidFill>
                          <a:srgbClr val="C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1" lang="en-US" sz="1400" u="none" cap="none" strike="noStrike">
                          <a:solidFill>
                            <a:srgbClr val="C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邊界框因檔案重新命名而位移</a:t>
                      </a:r>
                      <a:endParaRPr b="1" sz="1400" u="none" cap="none" strike="noStrike">
                        <a:solidFill>
                          <a:srgbClr val="C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GPU受Colab限制，疑似太多人同時連上共用雲端硬碟，程式跑 3 hr就被迫中止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GPU受kaggle使用限制， 9hr/notebook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</a:tr>
              <a:tr h="1250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改善方法</a:t>
                      </a:r>
                      <a:endParaRPr b="1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將圖片用opencv讀取後，再回存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利用BAT批次指令去除所有檔名中的特殊符號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寫程式碼檢查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文件長度是否等於5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 index[0] [1:4]的數值是否落在合理範圍內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補拍772張照片以增加資料集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Test 的 imgsz 設定與training時相同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全檢 Images &amp; Labels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71755" lvl="0" marL="71755" marR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改用kaggle背景操作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(GPU : 30hr/week)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縮小imgsz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  (640 -&gt; 480)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減少epoch數 (100 -&gt; 88)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882" name="Google Shape;882;p34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34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3" name="Google Shape;883;p34"/>
          <p:cNvSpPr/>
          <p:nvPr/>
        </p:nvSpPr>
        <p:spPr>
          <a:xfrm>
            <a:off x="638175" y="555943"/>
            <a:ext cx="3856038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困難與挑戰</a:t>
            </a:r>
            <a:endParaRPr b="1" i="0" sz="2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884" name="Google Shape;884;p34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grpSp>
        <p:nvGrpSpPr>
          <p:cNvPr id="885" name="Google Shape;885;p34"/>
          <p:cNvGrpSpPr/>
          <p:nvPr/>
        </p:nvGrpSpPr>
        <p:grpSpPr>
          <a:xfrm>
            <a:off x="838200" y="2163445"/>
            <a:ext cx="10844530" cy="1304290"/>
            <a:chOff x="1387" y="4970"/>
            <a:chExt cx="17078" cy="2054"/>
          </a:xfrm>
        </p:grpSpPr>
        <p:sp>
          <p:nvSpPr>
            <p:cNvPr id="886" name="Google Shape;886;p34"/>
            <p:cNvSpPr/>
            <p:nvPr/>
          </p:nvSpPr>
          <p:spPr>
            <a:xfrm>
              <a:off x="4003" y="4997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1" i="0" sz="9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9168" y="4996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1" i="0" sz="9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14381" y="4970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chemeClr val="dk2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程式中斷</a:t>
              </a:r>
              <a:endParaRPr b="1" i="0" sz="1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89" name="Google Shape;889;p34"/>
            <p:cNvSpPr/>
            <p:nvPr/>
          </p:nvSpPr>
          <p:spPr>
            <a:xfrm>
              <a:off x="16935" y="4988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chemeClr val="dk2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程式中斷</a:t>
              </a:r>
              <a:endParaRPr b="1" i="0" sz="1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90" name="Google Shape;890;p34"/>
            <p:cNvSpPr/>
            <p:nvPr/>
          </p:nvSpPr>
          <p:spPr>
            <a:xfrm>
              <a:off x="4072" y="6546"/>
              <a:ext cx="1392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A5A5A5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11/16</a:t>
              </a:r>
              <a:endParaRPr b="0" i="0" sz="1400" u="none" cap="none" strike="noStrike">
                <a:solidFill>
                  <a:srgbClr val="A5A5A5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91" name="Google Shape;891;p34"/>
            <p:cNvSpPr/>
            <p:nvPr/>
          </p:nvSpPr>
          <p:spPr>
            <a:xfrm>
              <a:off x="9172" y="6546"/>
              <a:ext cx="1591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A5A5A5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11/20-21</a:t>
              </a:r>
              <a:endParaRPr b="0" i="0" sz="1400" u="none" cap="none" strike="noStrike">
                <a:solidFill>
                  <a:srgbClr val="A5A5A5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92" name="Google Shape;892;p34"/>
            <p:cNvSpPr/>
            <p:nvPr/>
          </p:nvSpPr>
          <p:spPr>
            <a:xfrm>
              <a:off x="14405" y="6528"/>
              <a:ext cx="1545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A5A5A5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11/23-24</a:t>
              </a:r>
              <a:endParaRPr b="0" i="0" sz="1400" u="none" cap="none" strike="noStrike">
                <a:solidFill>
                  <a:srgbClr val="A5A5A5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93" name="Google Shape;893;p34"/>
            <p:cNvSpPr/>
            <p:nvPr/>
          </p:nvSpPr>
          <p:spPr>
            <a:xfrm>
              <a:off x="17073" y="6537"/>
              <a:ext cx="1392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A5A5A5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11/27</a:t>
              </a:r>
              <a:endParaRPr b="0" i="0" sz="1400" u="none" cap="none" strike="noStrike">
                <a:solidFill>
                  <a:srgbClr val="A5A5A5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94" name="Google Shape;894;p34"/>
            <p:cNvSpPr/>
            <p:nvPr/>
          </p:nvSpPr>
          <p:spPr>
            <a:xfrm>
              <a:off x="6588" y="4995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 cap="none" strike="noStrike">
                  <a:solidFill>
                    <a:schemeClr val="dk2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Index out of bound</a:t>
              </a:r>
              <a:endParaRPr b="1" i="0" sz="12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6657" y="6546"/>
              <a:ext cx="1392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A5A5A5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11/17</a:t>
              </a:r>
              <a:endParaRPr b="0" i="0" sz="1400" u="none" cap="none" strike="noStrike">
                <a:solidFill>
                  <a:srgbClr val="A5A5A5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1387" y="4988"/>
              <a:ext cx="1530" cy="1531"/>
            </a:xfrm>
            <a:prstGeom prst="ellipse">
              <a:avLst/>
            </a:prstGeom>
            <a:solidFill>
              <a:srgbClr val="FFD21A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1" i="0" sz="9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1456" y="6546"/>
              <a:ext cx="1392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A5A5A5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11/15</a:t>
              </a:r>
              <a:endParaRPr b="0" i="0" sz="1400" u="none" cap="none" strike="noStrike">
                <a:solidFill>
                  <a:srgbClr val="A5A5A5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11753" y="4996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1" i="0" sz="9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11822" y="6519"/>
              <a:ext cx="1392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A5A5A5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11/22</a:t>
              </a:r>
              <a:endParaRPr b="0" i="0" sz="1400" u="none" cap="none" strike="noStrike">
                <a:solidFill>
                  <a:srgbClr val="A5A5A5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sp>
        <p:nvSpPr>
          <p:cNvPr id="900" name="Google Shape;900;p34"/>
          <p:cNvSpPr txBox="1"/>
          <p:nvPr/>
        </p:nvSpPr>
        <p:spPr>
          <a:xfrm>
            <a:off x="5761355" y="2407920"/>
            <a:ext cx="1007110" cy="518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少數零件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無法辨識</a:t>
            </a:r>
            <a:endParaRPr b="0" i="0" sz="1400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01" name="Google Shape;901;p34"/>
          <p:cNvSpPr txBox="1"/>
          <p:nvPr/>
        </p:nvSpPr>
        <p:spPr>
          <a:xfrm>
            <a:off x="7392035" y="2401570"/>
            <a:ext cx="1007110" cy="518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少數零件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無法辨識</a:t>
            </a:r>
            <a:endParaRPr b="0" i="0" sz="1400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02" name="Google Shape;902;p34"/>
          <p:cNvSpPr txBox="1"/>
          <p:nvPr/>
        </p:nvSpPr>
        <p:spPr>
          <a:xfrm>
            <a:off x="2527300" y="2407920"/>
            <a:ext cx="915670" cy="518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文檔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無法讀取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03" name="Google Shape;903;p34"/>
          <p:cNvSpPr txBox="1"/>
          <p:nvPr/>
        </p:nvSpPr>
        <p:spPr>
          <a:xfrm>
            <a:off x="866140" y="2407920"/>
            <a:ext cx="915670" cy="5340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圖檔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無法讀取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04" name="Google Shape;904;p34"/>
          <p:cNvSpPr txBox="1"/>
          <p:nvPr/>
        </p:nvSpPr>
        <p:spPr>
          <a:xfrm>
            <a:off x="115570" y="5853430"/>
            <a:ext cx="370205" cy="39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✅</a:t>
            </a:r>
            <a:endParaRPr b="0" i="0" sz="2000" u="none" cap="none" strike="noStrike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34"/>
          <p:cNvSpPr txBox="1"/>
          <p:nvPr/>
        </p:nvSpPr>
        <p:spPr>
          <a:xfrm>
            <a:off x="96520" y="4219575"/>
            <a:ext cx="370205" cy="39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❔</a:t>
            </a:r>
            <a:endParaRPr b="1" i="0" sz="2000" u="none" cap="none" strike="noStrike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35"/>
          <p:cNvSpPr/>
          <p:nvPr/>
        </p:nvSpPr>
        <p:spPr>
          <a:xfrm>
            <a:off x="-23495" y="-67377"/>
            <a:ext cx="12234545" cy="6971415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35"/>
          <p:cNvSpPr/>
          <p:nvPr/>
        </p:nvSpPr>
        <p:spPr>
          <a:xfrm>
            <a:off x="-46990" y="2759710"/>
            <a:ext cx="12490450" cy="416115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✅✅✅✅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35"/>
          <p:cNvSpPr/>
          <p:nvPr/>
        </p:nvSpPr>
        <p:spPr>
          <a:xfrm>
            <a:off x="4592320" y="1341755"/>
            <a:ext cx="8070850" cy="3981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1" lang="en-US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 We grow and learn something new everyday ! “</a:t>
            </a:r>
            <a:endParaRPr b="1" i="1" sz="20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13" name="Google Shape;913;p35"/>
          <p:cNvSpPr/>
          <p:nvPr/>
        </p:nvSpPr>
        <p:spPr>
          <a:xfrm>
            <a:off x="7155180" y="7057390"/>
            <a:ext cx="2182495" cy="9664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914" name="Google Shape;914;p35"/>
          <p:cNvCxnSpPr/>
          <p:nvPr/>
        </p:nvCxnSpPr>
        <p:spPr>
          <a:xfrm>
            <a:off x="-469900" y="4895215"/>
            <a:ext cx="13133070" cy="43180"/>
          </a:xfrm>
          <a:prstGeom prst="straightConnector1">
            <a:avLst/>
          </a:prstGeom>
          <a:noFill/>
          <a:ln cap="flat" cmpd="sng" w="38100">
            <a:solidFill>
              <a:srgbClr val="FFCD00">
                <a:alpha val="8235"/>
              </a:srgbClr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915" name="Google Shape;915;p35"/>
          <p:cNvSpPr/>
          <p:nvPr/>
        </p:nvSpPr>
        <p:spPr>
          <a:xfrm>
            <a:off x="-124460" y="2615565"/>
            <a:ext cx="12568555" cy="250190"/>
          </a:xfrm>
          <a:prstGeom prst="rightArrow">
            <a:avLst>
              <a:gd fmla="val 50000" name="adj1"/>
              <a:gd fmla="val 50003" name="adj2"/>
            </a:avLst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916" name="Google Shape;916;p35"/>
          <p:cNvGraphicFramePr/>
          <p:nvPr/>
        </p:nvGraphicFramePr>
        <p:xfrm>
          <a:off x="125095" y="364236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{E4218CDE-9895-4B21-B16D-B407046F029A}</a:tableStyleId>
              </a:tblPr>
              <a:tblGrid>
                <a:gridCol w="419725"/>
                <a:gridCol w="1645925"/>
                <a:gridCol w="1646550"/>
                <a:gridCol w="1645925"/>
                <a:gridCol w="1645925"/>
                <a:gridCol w="1645925"/>
                <a:gridCol w="1646550"/>
                <a:gridCol w="1645925"/>
              </a:tblGrid>
              <a:tr h="1298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問題</a:t>
                      </a:r>
                      <a:endParaRPr b="1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疑似三星手機拍出的圖檔，yolo無法直接讀取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資料匣含隱藏檔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檔名有特殊符號，如: ( ) . _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有個空白文檔，沒有任何類別或座標資料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類別編號多一項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從confusion matrix中發現3-4項的零件辨識效果不佳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圖/文檔名不一致(大小寫)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1" lang="en-US" sz="1400" u="none" cap="none" strike="noStrike">
                          <a:solidFill>
                            <a:srgbClr val="C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背景物件漏框</a:t>
                      </a:r>
                      <a:endParaRPr b="1" sz="1400" u="none" cap="none" strike="noStrike">
                        <a:solidFill>
                          <a:srgbClr val="C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rgbClr val="C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邊界框</a:t>
                      </a:r>
                      <a:r>
                        <a:rPr b="1" lang="en-US" sz="1400" u="none" cap="none" strike="noStrike">
                          <a:solidFill>
                            <a:srgbClr val="C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因檔案重新命名而位移</a:t>
                      </a:r>
                      <a:endParaRPr b="1" sz="1400" u="none" cap="none" strike="noStrike">
                        <a:solidFill>
                          <a:srgbClr val="C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GPU受Colab限制，疑似太多人同時連上共用雲端硬碟，程式跑 3 hr就被迫中止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GPU受kaggle使用限制， 9hr/notebook</a:t>
                      </a:r>
                      <a:endParaRPr b="0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</a:tr>
              <a:tr h="1250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改善方法</a:t>
                      </a:r>
                      <a:endParaRPr b="1"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將圖片用opencv讀取後，再回存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利用BAT批次指令去除所有檔名中的特殊符號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寫程式碼檢查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文件長度是否等於5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 index[0]的數值是否落在範圍內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補拍772張照片以增加資料集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Test 的 imgsz 設定與training時相同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全檢 Images &amp; Labels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71755" lvl="0" marL="71755" marR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改用kaggle背景操作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(GPU : 30hr/week)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縮小imgsz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  (640 -&gt; 480)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indent="-107950" lvl="0" marL="107950" marR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2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減少epoch數 (100 -&gt; 88)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917" name="Google Shape;917;p35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35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35"/>
          <p:cNvSpPr/>
          <p:nvPr/>
        </p:nvSpPr>
        <p:spPr>
          <a:xfrm>
            <a:off x="638175" y="555943"/>
            <a:ext cx="3856038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困難與挑戰</a:t>
            </a:r>
            <a:endParaRPr b="1" i="0" sz="2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919" name="Google Shape;919;p35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grpSp>
        <p:nvGrpSpPr>
          <p:cNvPr id="920" name="Google Shape;920;p35"/>
          <p:cNvGrpSpPr/>
          <p:nvPr/>
        </p:nvGrpSpPr>
        <p:grpSpPr>
          <a:xfrm>
            <a:off x="838200" y="2163445"/>
            <a:ext cx="10844530" cy="1304290"/>
            <a:chOff x="1387" y="4970"/>
            <a:chExt cx="17078" cy="2054"/>
          </a:xfrm>
        </p:grpSpPr>
        <p:sp>
          <p:nvSpPr>
            <p:cNvPr id="921" name="Google Shape;921;p35"/>
            <p:cNvSpPr/>
            <p:nvPr/>
          </p:nvSpPr>
          <p:spPr>
            <a:xfrm>
              <a:off x="4003" y="4997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1" i="0" sz="9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9168" y="4996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1" i="0" sz="9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14381" y="4970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chemeClr val="dk2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程式中斷</a:t>
              </a:r>
              <a:endParaRPr b="1" i="0" sz="1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16935" y="4988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chemeClr val="dk2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程式中斷</a:t>
              </a:r>
              <a:endParaRPr b="1" i="0" sz="1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4072" y="6546"/>
              <a:ext cx="1392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C57993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11/16</a:t>
              </a:r>
              <a:endParaRPr b="0" i="0" sz="1400" u="none" cap="none" strike="noStrike">
                <a:solidFill>
                  <a:srgbClr val="C57993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9172" y="6546"/>
              <a:ext cx="1591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C57993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11/20-21</a:t>
              </a:r>
              <a:endParaRPr b="0" i="0" sz="1400" u="none" cap="none" strike="noStrike">
                <a:solidFill>
                  <a:srgbClr val="C57993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14405" y="6528"/>
              <a:ext cx="1545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C57993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11/23-24</a:t>
              </a:r>
              <a:endParaRPr b="0" i="0" sz="1400" u="none" cap="none" strike="noStrike">
                <a:solidFill>
                  <a:srgbClr val="C57993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17073" y="6537"/>
              <a:ext cx="1392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C57993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11/27</a:t>
              </a:r>
              <a:endParaRPr b="0" i="0" sz="1400" u="none" cap="none" strike="noStrike">
                <a:solidFill>
                  <a:srgbClr val="C57993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6588" y="4995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 cap="none" strike="noStrike">
                  <a:solidFill>
                    <a:schemeClr val="dk2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Index out of bound</a:t>
              </a:r>
              <a:endParaRPr b="1" i="0" sz="12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6657" y="6546"/>
              <a:ext cx="1392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C57993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11/17</a:t>
              </a:r>
              <a:endParaRPr b="0" i="0" sz="1400" u="none" cap="none" strike="noStrike">
                <a:solidFill>
                  <a:srgbClr val="C57993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1387" y="4988"/>
              <a:ext cx="1530" cy="1531"/>
            </a:xfrm>
            <a:prstGeom prst="ellipse">
              <a:avLst/>
            </a:prstGeom>
            <a:solidFill>
              <a:srgbClr val="FFD21A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1" i="0" sz="9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1456" y="6546"/>
              <a:ext cx="1392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C57993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11/15</a:t>
              </a:r>
              <a:endParaRPr b="0" i="0" sz="1400" u="none" cap="none" strike="noStrike">
                <a:solidFill>
                  <a:srgbClr val="C57993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11753" y="4996"/>
              <a:ext cx="1530" cy="1531"/>
            </a:xfrm>
            <a:prstGeom prst="ellipse">
              <a:avLst/>
            </a:prstGeom>
            <a:solidFill>
              <a:srgbClr val="FFCD00"/>
            </a:solidFill>
            <a:ln cap="flat" cmpd="sng" w="38100">
              <a:solidFill>
                <a:srgbClr val="FFD21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1" i="0" sz="9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11822" y="6519"/>
              <a:ext cx="1392" cy="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C57993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11/22</a:t>
              </a:r>
              <a:endParaRPr b="0" i="0" sz="1400" u="none" cap="none" strike="noStrike">
                <a:solidFill>
                  <a:srgbClr val="C57993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sp>
        <p:nvSpPr>
          <p:cNvPr id="935" name="Google Shape;935;p35"/>
          <p:cNvSpPr txBox="1"/>
          <p:nvPr/>
        </p:nvSpPr>
        <p:spPr>
          <a:xfrm>
            <a:off x="5761355" y="2407920"/>
            <a:ext cx="1007110" cy="518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少數零件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無法辨識</a:t>
            </a:r>
            <a:endParaRPr b="0" i="0" sz="1400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36" name="Google Shape;936;p35"/>
          <p:cNvSpPr txBox="1"/>
          <p:nvPr/>
        </p:nvSpPr>
        <p:spPr>
          <a:xfrm>
            <a:off x="7392035" y="2401570"/>
            <a:ext cx="1007110" cy="518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少數零件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無法辨識</a:t>
            </a:r>
            <a:endParaRPr b="0" i="0" sz="1400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37" name="Google Shape;937;p35"/>
          <p:cNvSpPr txBox="1"/>
          <p:nvPr/>
        </p:nvSpPr>
        <p:spPr>
          <a:xfrm>
            <a:off x="2527300" y="2407920"/>
            <a:ext cx="915670" cy="518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文檔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無法讀取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38" name="Google Shape;938;p35"/>
          <p:cNvSpPr txBox="1"/>
          <p:nvPr/>
        </p:nvSpPr>
        <p:spPr>
          <a:xfrm>
            <a:off x="866140" y="2407920"/>
            <a:ext cx="915670" cy="5340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圖檔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無法讀取</a:t>
            </a:r>
            <a:endParaRPr b="1" i="0" sz="14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39" name="Google Shape;939;p35"/>
          <p:cNvSpPr txBox="1"/>
          <p:nvPr/>
        </p:nvSpPr>
        <p:spPr>
          <a:xfrm>
            <a:off x="115570" y="5853430"/>
            <a:ext cx="370205" cy="39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✅</a:t>
            </a:r>
            <a:endParaRPr b="0" i="0" sz="2000" u="none" cap="none" strike="noStrike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0" name="Google Shape;94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8175" y="3164205"/>
            <a:ext cx="3005455" cy="3352165"/>
          </a:xfrm>
          <a:prstGeom prst="roundRect">
            <a:avLst>
              <a:gd fmla="val 5810" name="adj"/>
            </a:avLst>
          </a:prstGeom>
          <a:noFill/>
          <a:ln>
            <a:noFill/>
          </a:ln>
        </p:spPr>
      </p:pic>
      <p:pic>
        <p:nvPicPr>
          <p:cNvPr id="941" name="Google Shape;941;p35"/>
          <p:cNvPicPr preferRelativeResize="0"/>
          <p:nvPr/>
        </p:nvPicPr>
        <p:blipFill rotWithShape="1">
          <a:blip r:embed="rId4">
            <a:alphaModFix/>
          </a:blip>
          <a:srcRect b="22535" l="24088" r="43169" t="21157"/>
          <a:stretch/>
        </p:blipFill>
        <p:spPr>
          <a:xfrm>
            <a:off x="8814435" y="3164205"/>
            <a:ext cx="3208655" cy="2907665"/>
          </a:xfrm>
          <a:prstGeom prst="rect">
            <a:avLst/>
          </a:prstGeom>
          <a:noFill/>
          <a:ln>
            <a:noFill/>
          </a:ln>
        </p:spPr>
      </p:pic>
      <p:sp>
        <p:nvSpPr>
          <p:cNvPr id="942" name="Google Shape;942;p35"/>
          <p:cNvSpPr txBox="1"/>
          <p:nvPr/>
        </p:nvSpPr>
        <p:spPr>
          <a:xfrm>
            <a:off x="96520" y="4219575"/>
            <a:ext cx="370205" cy="39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❔</a:t>
            </a:r>
            <a:endParaRPr b="1" i="0" sz="2000" u="none" cap="none" strike="noStrike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7" name="Google Shape;947;p36"/>
          <p:cNvGrpSpPr/>
          <p:nvPr/>
        </p:nvGrpSpPr>
        <p:grpSpPr>
          <a:xfrm>
            <a:off x="1068509" y="1963182"/>
            <a:ext cx="10437691" cy="4258518"/>
            <a:chOff x="0" y="-95250"/>
            <a:chExt cx="3097611" cy="1283480"/>
          </a:xfrm>
        </p:grpSpPr>
        <p:sp>
          <p:nvSpPr>
            <p:cNvPr id="948" name="Google Shape;948;p36"/>
            <p:cNvSpPr/>
            <p:nvPr/>
          </p:nvSpPr>
          <p:spPr>
            <a:xfrm>
              <a:off x="0" y="0"/>
              <a:ext cx="3097611" cy="1188230"/>
            </a:xfrm>
            <a:custGeom>
              <a:rect b="b" l="l" r="r" t="t"/>
              <a:pathLst>
                <a:path extrusionOk="0" h="1188230" w="3097611">
                  <a:moveTo>
                    <a:pt x="0" y="0"/>
                  </a:moveTo>
                  <a:lnTo>
                    <a:pt x="3097611" y="0"/>
                  </a:lnTo>
                  <a:lnTo>
                    <a:pt x="3097611" y="1188230"/>
                  </a:lnTo>
                  <a:lnTo>
                    <a:pt x="0" y="11882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36"/>
            <p:cNvSpPr txBox="1"/>
            <p:nvPr/>
          </p:nvSpPr>
          <p:spPr>
            <a:xfrm>
              <a:off x="0" y="-95250"/>
              <a:ext cx="3097611" cy="128348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3850" lIns="33850" spcFirstLastPara="1" rIns="33850" wrap="square" tIns="33850">
              <a:noAutofit/>
            </a:bodyPr>
            <a:lstStyle/>
            <a:p>
              <a:pPr indent="0" lvl="0" marL="0" marR="0" rtl="0" algn="ctr">
                <a:lnSpc>
                  <a:spcPct val="2288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0" name="Google Shape;950;p36"/>
          <p:cNvSpPr txBox="1"/>
          <p:nvPr/>
        </p:nvSpPr>
        <p:spPr>
          <a:xfrm>
            <a:off x="750570" y="856615"/>
            <a:ext cx="10400665" cy="4992370"/>
          </a:xfrm>
          <a:prstGeom prst="rect">
            <a:avLst/>
          </a:prstGeom>
          <a:solidFill>
            <a:srgbClr val="FFD21A"/>
          </a:solidFill>
          <a:ln>
            <a:noFill/>
          </a:ln>
        </p:spPr>
        <p:txBody>
          <a:bodyPr anchorCtr="0" anchor="ctr" bIns="33850" lIns="33850" spcFirstLastPara="1" rIns="33850" wrap="square" tIns="33850">
            <a:noAutofit/>
          </a:bodyPr>
          <a:lstStyle/>
          <a:p>
            <a:pPr indent="0" lvl="0" marL="0" marR="0" rtl="0" algn="ctr">
              <a:lnSpc>
                <a:spcPct val="2288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36"/>
          <p:cNvSpPr txBox="1"/>
          <p:nvPr>
            <p:ph idx="1" type="subTitle"/>
          </p:nvPr>
        </p:nvSpPr>
        <p:spPr>
          <a:xfrm>
            <a:off x="2106930" y="2764051"/>
            <a:ext cx="8534400" cy="610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4200" u="sng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未來展望</a:t>
            </a:r>
            <a:endParaRPr b="1" sz="4200" u="sng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952" name="Google Shape;952;p36"/>
          <p:cNvSpPr/>
          <p:nvPr/>
        </p:nvSpPr>
        <p:spPr>
          <a:xfrm>
            <a:off x="1445260" y="1719580"/>
            <a:ext cx="738505" cy="73850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Google Shape;953;p36"/>
          <p:cNvSpPr txBox="1"/>
          <p:nvPr/>
        </p:nvSpPr>
        <p:spPr>
          <a:xfrm>
            <a:off x="1780540" y="1828800"/>
            <a:ext cx="779780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08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54" name="Google Shape;954;p36"/>
          <p:cNvSpPr/>
          <p:nvPr/>
        </p:nvSpPr>
        <p:spPr>
          <a:xfrm>
            <a:off x="11002963" y="613854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36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37"/>
          <p:cNvSpPr/>
          <p:nvPr/>
        </p:nvSpPr>
        <p:spPr>
          <a:xfrm>
            <a:off x="638175" y="555943"/>
            <a:ext cx="3856038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模型未來展望</a:t>
            </a:r>
            <a:endParaRPr b="1" i="0" sz="2800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962" name="Google Shape;962;p37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963" name="Google Shape;963;p37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37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4" name="Google Shape;96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2050" y="944563"/>
            <a:ext cx="5990913" cy="2335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5" name="Google Shape;965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12050" y="4034615"/>
            <a:ext cx="3180080" cy="212171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6" name="Google Shape;966;p37"/>
          <p:cNvCxnSpPr/>
          <p:nvPr/>
        </p:nvCxnSpPr>
        <p:spPr>
          <a:xfrm>
            <a:off x="838200" y="1516292"/>
            <a:ext cx="0" cy="1318348"/>
          </a:xfrm>
          <a:prstGeom prst="straightConnector1">
            <a:avLst/>
          </a:prstGeom>
          <a:noFill/>
          <a:ln cap="flat" cmpd="sng" w="38100">
            <a:solidFill>
              <a:srgbClr val="A5A5A5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967" name="Google Shape;967;p37"/>
          <p:cNvSpPr/>
          <p:nvPr/>
        </p:nvSpPr>
        <p:spPr>
          <a:xfrm>
            <a:off x="1057275" y="1516292"/>
            <a:ext cx="307975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FFCD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推薦系統</a:t>
            </a:r>
            <a:endParaRPr b="1" i="0" sz="2400" u="none" cap="none" strike="noStrike">
              <a:solidFill>
                <a:srgbClr val="FFCD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68" name="Google Shape;968;p37"/>
          <p:cNvSpPr/>
          <p:nvPr/>
        </p:nvSpPr>
        <p:spPr>
          <a:xfrm>
            <a:off x="1054100" y="2171700"/>
            <a:ext cx="3439795" cy="6743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利用耳環風格、零件材質、顧客評論當作特徵值來訓練機器學習模型</a:t>
            </a:r>
            <a:endParaRPr b="1" i="0" sz="16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969" name="Google Shape;969;p37"/>
          <p:cNvCxnSpPr/>
          <p:nvPr/>
        </p:nvCxnSpPr>
        <p:spPr>
          <a:xfrm>
            <a:off x="838200" y="4034615"/>
            <a:ext cx="0" cy="1318348"/>
          </a:xfrm>
          <a:prstGeom prst="straightConnector1">
            <a:avLst/>
          </a:prstGeom>
          <a:noFill/>
          <a:ln cap="flat" cmpd="sng" w="38100">
            <a:solidFill>
              <a:srgbClr val="A5A5A5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970" name="Google Shape;970;p37"/>
          <p:cNvSpPr/>
          <p:nvPr/>
        </p:nvSpPr>
        <p:spPr>
          <a:xfrm>
            <a:off x="1057275" y="4034790"/>
            <a:ext cx="3597275" cy="4559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FFCD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採購成本評估、銷售預測</a:t>
            </a:r>
            <a:endParaRPr b="1" i="0" sz="2400" u="none" cap="none" strike="noStrike">
              <a:solidFill>
                <a:srgbClr val="FFCD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71" name="Google Shape;971;p37"/>
          <p:cNvSpPr/>
          <p:nvPr/>
        </p:nvSpPr>
        <p:spPr>
          <a:xfrm>
            <a:off x="1054100" y="4690110"/>
            <a:ext cx="3439795" cy="6743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比對「庫存量」及「進貨量」之間的差異，得出零件用量及採購週期</a:t>
            </a:r>
            <a:endParaRPr b="1" i="0" sz="16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38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38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9" name="Google Shape;979;p38"/>
          <p:cNvSpPr/>
          <p:nvPr/>
        </p:nvSpPr>
        <p:spPr>
          <a:xfrm>
            <a:off x="638175" y="555943"/>
            <a:ext cx="3856038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其他產業的廣泛應用</a:t>
            </a:r>
            <a:endParaRPr b="1" i="0" sz="2800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980" name="Google Shape;980;p38"/>
          <p:cNvCxnSpPr/>
          <p:nvPr/>
        </p:nvCxnSpPr>
        <p:spPr>
          <a:xfrm flipH="1">
            <a:off x="576263" y="685800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981" name="Google Shape;981;p38"/>
          <p:cNvSpPr/>
          <p:nvPr/>
        </p:nvSpPr>
        <p:spPr>
          <a:xfrm>
            <a:off x="1771015" y="1615987"/>
            <a:ext cx="3079750" cy="491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FFCD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醫院/診所</a:t>
            </a:r>
            <a:endParaRPr b="1" i="0" sz="2400" u="none" cap="none" strike="noStrike">
              <a:solidFill>
                <a:srgbClr val="FFCD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82" name="Google Shape;982;p38"/>
          <p:cNvSpPr/>
          <p:nvPr/>
        </p:nvSpPr>
        <p:spPr>
          <a:xfrm>
            <a:off x="1863725" y="2107843"/>
            <a:ext cx="1971675" cy="6743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AI自動辨識</a:t>
            </a:r>
            <a:endParaRPr b="1" i="0" sz="16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(是否有包錯藥品)</a:t>
            </a:r>
            <a:endParaRPr b="1" i="0" sz="16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83" name="Google Shape;983;p38"/>
          <p:cNvPicPr preferRelativeResize="0"/>
          <p:nvPr/>
        </p:nvPicPr>
        <p:blipFill rotWithShape="1">
          <a:blip r:embed="rId3">
            <a:alphaModFix/>
          </a:blip>
          <a:srcRect b="22667" l="-814" r="813" t="10571"/>
          <a:stretch/>
        </p:blipFill>
        <p:spPr>
          <a:xfrm>
            <a:off x="6960235" y="3158490"/>
            <a:ext cx="3204210" cy="2933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38"/>
          <p:cNvPicPr preferRelativeResize="0"/>
          <p:nvPr/>
        </p:nvPicPr>
        <p:blipFill rotWithShape="1">
          <a:blip r:embed="rId4">
            <a:alphaModFix/>
          </a:blip>
          <a:srcRect b="0" l="8076" r="25968" t="0"/>
          <a:stretch/>
        </p:blipFill>
        <p:spPr>
          <a:xfrm>
            <a:off x="1631315" y="3135630"/>
            <a:ext cx="3185160" cy="2955925"/>
          </a:xfrm>
          <a:prstGeom prst="rect">
            <a:avLst/>
          </a:prstGeom>
          <a:noFill/>
          <a:ln>
            <a:noFill/>
          </a:ln>
        </p:spPr>
      </p:pic>
      <p:sp>
        <p:nvSpPr>
          <p:cNvPr id="985" name="Google Shape;985;p38"/>
          <p:cNvSpPr/>
          <p:nvPr/>
        </p:nvSpPr>
        <p:spPr>
          <a:xfrm>
            <a:off x="7176226" y="1615987"/>
            <a:ext cx="3079750" cy="491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FFCD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患者/非產業專業人士</a:t>
            </a:r>
            <a:endParaRPr b="1" i="0" sz="2400" u="none" cap="none" strike="noStrike">
              <a:solidFill>
                <a:srgbClr val="FFCD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86" name="Google Shape;986;p38"/>
          <p:cNvSpPr/>
          <p:nvPr/>
        </p:nvSpPr>
        <p:spPr>
          <a:xfrm>
            <a:off x="7176226" y="2117218"/>
            <a:ext cx="3718650" cy="6743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藥物知識</a:t>
            </a:r>
            <a:endParaRPr b="1" i="0" sz="16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(若藥單遺失 仍可判斷藥的資訊)</a:t>
            </a:r>
            <a:endParaRPr b="1" i="0" sz="16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87" name="Google Shape;987;p38"/>
          <p:cNvSpPr/>
          <p:nvPr/>
        </p:nvSpPr>
        <p:spPr>
          <a:xfrm>
            <a:off x="4006850" y="702311"/>
            <a:ext cx="3856038" cy="3524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以藥物辨識為例</a:t>
            </a:r>
            <a:endParaRPr b="0" i="0" sz="1600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988" name="Google Shape;988;p38"/>
          <p:cNvCxnSpPr/>
          <p:nvPr/>
        </p:nvCxnSpPr>
        <p:spPr>
          <a:xfrm>
            <a:off x="1631315" y="1718945"/>
            <a:ext cx="0" cy="1005840"/>
          </a:xfrm>
          <a:prstGeom prst="straightConnector1">
            <a:avLst/>
          </a:prstGeom>
          <a:noFill/>
          <a:ln cap="flat" cmpd="sng" w="38100">
            <a:solidFill>
              <a:srgbClr val="A5A5A5"/>
            </a:solidFill>
            <a:prstDash val="solid"/>
            <a:bevel/>
            <a:headEnd len="sm" w="sm" type="none"/>
            <a:tailEnd len="sm" w="sm" type="none"/>
          </a:ln>
        </p:spPr>
      </p:cxnSp>
      <p:cxnSp>
        <p:nvCxnSpPr>
          <p:cNvPr id="989" name="Google Shape;989;p38"/>
          <p:cNvCxnSpPr/>
          <p:nvPr/>
        </p:nvCxnSpPr>
        <p:spPr>
          <a:xfrm>
            <a:off x="7011035" y="1718945"/>
            <a:ext cx="0" cy="1015365"/>
          </a:xfrm>
          <a:prstGeom prst="straightConnector1">
            <a:avLst/>
          </a:prstGeom>
          <a:noFill/>
          <a:ln cap="flat" cmpd="sng" w="38100">
            <a:solidFill>
              <a:srgbClr val="A5A5A5"/>
            </a:solidFill>
            <a:prstDash val="solid"/>
            <a:bevel/>
            <a:headEnd len="sm" w="sm" type="none"/>
            <a:tailEnd len="sm" w="sm" type="none"/>
          </a:ln>
        </p:spPr>
      </p:cxnSp>
    </p:spTree>
  </p:cSld>
  <p:clrMapOvr>
    <a:masterClrMapping/>
  </p:clrMapOvr>
  <p:transition spd="slow" p14:dur="2000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39"/>
          <p:cNvSpPr/>
          <p:nvPr/>
        </p:nvSpPr>
        <p:spPr>
          <a:xfrm>
            <a:off x="8255" y="15875"/>
            <a:ext cx="12192000" cy="6888163"/>
          </a:xfrm>
          <a:prstGeom prst="rect">
            <a:avLst/>
          </a:prstGeom>
          <a:solidFill>
            <a:srgbClr val="1F1F1F">
              <a:alpha val="86666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5" name="Google Shape;995;p39"/>
          <p:cNvSpPr/>
          <p:nvPr/>
        </p:nvSpPr>
        <p:spPr>
          <a:xfrm>
            <a:off x="3451225" y="2606675"/>
            <a:ext cx="4775200" cy="11944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200" u="none" cap="none" strike="noStrike">
                <a:solidFill>
                  <a:srgbClr val="FFCD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</a:t>
            </a:r>
            <a:endParaRPr b="1" i="0" sz="7200" u="none" cap="none" strike="noStrike">
              <a:solidFill>
                <a:srgbClr val="FFCD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996" name="Google Shape;996;p39"/>
          <p:cNvCxnSpPr/>
          <p:nvPr/>
        </p:nvCxnSpPr>
        <p:spPr>
          <a:xfrm>
            <a:off x="549275" y="4114800"/>
            <a:ext cx="11109325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997" name="Google Shape;997;p39"/>
          <p:cNvSpPr/>
          <p:nvPr/>
        </p:nvSpPr>
        <p:spPr>
          <a:xfrm>
            <a:off x="9723438" y="685800"/>
            <a:ext cx="1919287" cy="1920875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8" name="Google Shape;998;p39"/>
          <p:cNvSpPr/>
          <p:nvPr/>
        </p:nvSpPr>
        <p:spPr>
          <a:xfrm>
            <a:off x="10055860" y="1151255"/>
            <a:ext cx="1204913" cy="483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sng" cap="none" strike="noStrike">
                <a:solidFill>
                  <a:srgbClr val="505050"/>
                </a:solidFill>
                <a:latin typeface="Arial"/>
                <a:ea typeface="Arial"/>
                <a:cs typeface="Arial"/>
                <a:sym typeface="Arial"/>
              </a:rPr>
              <a:t>第四組</a:t>
            </a:r>
            <a:endParaRPr b="1" i="0" sz="2400" u="sng" cap="none" strike="noStrike">
              <a:solidFill>
                <a:srgbClr val="505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p39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END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39"/>
          <p:cNvSpPr/>
          <p:nvPr/>
        </p:nvSpPr>
        <p:spPr>
          <a:xfrm>
            <a:off x="396875" y="6377305"/>
            <a:ext cx="3819525" cy="288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產業新尖兵-數據分析與機器學習應用班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1" name="Google Shape;1001;p39"/>
          <p:cNvSpPr/>
          <p:nvPr/>
        </p:nvSpPr>
        <p:spPr>
          <a:xfrm>
            <a:off x="1012190" y="4126865"/>
            <a:ext cx="5126355" cy="1461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34 劉珮萱 </a:t>
            </a:r>
            <a:r>
              <a:rPr b="0" i="0" lang="en-US" sz="16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swp5630patty@gmail.com</a:t>
            </a:r>
            <a:endParaRPr b="0" i="0" sz="16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08 張芸菁 </a:t>
            </a:r>
            <a:r>
              <a:rPr b="0" i="0" lang="en-US" sz="16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arbeitundlernen@gmail.com</a:t>
            </a:r>
            <a:endParaRPr b="0" i="0" sz="16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09 張芸綺 </a:t>
            </a:r>
            <a:r>
              <a:rPr b="0" i="0" lang="en-US" sz="16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77vickychang@gmail.com</a:t>
            </a:r>
            <a:endParaRPr b="0" i="0" sz="16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002" name="Google Shape;1002;p39"/>
          <p:cNvSpPr/>
          <p:nvPr/>
        </p:nvSpPr>
        <p:spPr>
          <a:xfrm>
            <a:off x="6878955" y="4116070"/>
            <a:ext cx="4601845" cy="1461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12 陳奕君 </a:t>
            </a:r>
            <a:r>
              <a:rPr b="0" i="0" lang="en-US" sz="16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yijyun318@gmail.com</a:t>
            </a:r>
            <a:r>
              <a:rPr b="0" i="0" lang="en-US" sz="20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endParaRPr b="0" i="0" sz="20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17 張書翰</a:t>
            </a:r>
            <a:r>
              <a:rPr b="0" i="0" lang="en-US" sz="16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z1585990@gmail.com</a:t>
            </a:r>
            <a:endParaRPr b="0" i="0" sz="16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41 陳佳妤 </a:t>
            </a:r>
            <a:r>
              <a:rPr b="0" i="0" lang="en-US" sz="16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angela40666@gmail.com</a:t>
            </a:r>
            <a:endParaRPr b="0" i="0" sz="1600" u="none" cap="none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003" name="Google Shape;1003;p39"/>
          <p:cNvSpPr txBox="1"/>
          <p:nvPr/>
        </p:nvSpPr>
        <p:spPr>
          <a:xfrm>
            <a:off x="10032524" y="1634490"/>
            <a:ext cx="1301115" cy="5327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50505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耳環零件辨識及成本評估</a:t>
            </a:r>
            <a:endParaRPr b="1" i="0" sz="1400" u="none" cap="none" strike="noStrike">
              <a:solidFill>
                <a:srgbClr val="50505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/>
          <p:nvPr/>
        </p:nvSpPr>
        <p:spPr>
          <a:xfrm>
            <a:off x="0" y="-213263"/>
            <a:ext cx="12192000" cy="7117301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635" y="2190751"/>
            <a:ext cx="12204700" cy="471328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09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11002963" y="616521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733425" y="236537"/>
            <a:ext cx="5275263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飾品產業的痛點</a:t>
            </a:r>
            <a:endParaRPr b="0" i="0" sz="1600" u="none" cap="none" strike="noStrike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121" name="Google Shape;121;p4"/>
          <p:cNvCxnSpPr/>
          <p:nvPr/>
        </p:nvCxnSpPr>
        <p:spPr>
          <a:xfrm flipH="1">
            <a:off x="576263" y="561975"/>
            <a:ext cx="100012" cy="258763"/>
          </a:xfrm>
          <a:prstGeom prst="straightConnector1">
            <a:avLst/>
          </a:prstGeom>
          <a:noFill/>
          <a:ln cap="flat" cmpd="sng" w="34925">
            <a:solidFill>
              <a:srgbClr val="FFCD00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22" name="Google Shape;122;p4"/>
          <p:cNvSpPr/>
          <p:nvPr/>
        </p:nvSpPr>
        <p:spPr>
          <a:xfrm>
            <a:off x="827405" y="2463364"/>
            <a:ext cx="2693988" cy="61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rPr>
              <a:t>種類 </a:t>
            </a:r>
            <a:r>
              <a:rPr b="1" i="0" lang="en-US" sz="3200" u="none" cap="none" strike="noStrike">
                <a:solidFill>
                  <a:srgbClr val="FFCD00"/>
                </a:solidFill>
                <a:latin typeface="Arimo"/>
                <a:ea typeface="Arimo"/>
                <a:cs typeface="Arimo"/>
                <a:sym typeface="Arimo"/>
              </a:rPr>
              <a:t>多</a:t>
            </a:r>
            <a:endParaRPr b="1" i="0" sz="3200" u="none" cap="none" strike="noStrike">
              <a:solidFill>
                <a:srgbClr val="FFCD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4688205" y="2463364"/>
            <a:ext cx="2692400" cy="61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rPr>
              <a:t>相似性 </a:t>
            </a:r>
            <a:r>
              <a:rPr b="1" i="0" lang="en-US" sz="3200" u="none" cap="none" strike="noStrike">
                <a:solidFill>
                  <a:srgbClr val="FFCD00"/>
                </a:solidFill>
                <a:latin typeface="Arimo"/>
                <a:ea typeface="Arimo"/>
                <a:cs typeface="Arimo"/>
                <a:sym typeface="Arimo"/>
              </a:rPr>
              <a:t>高</a:t>
            </a:r>
            <a:endParaRPr b="1" i="0" sz="3200" u="none" cap="none" strike="noStrike">
              <a:solidFill>
                <a:srgbClr val="FFCD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8590280" y="2463364"/>
            <a:ext cx="2692400" cy="61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rPr>
              <a:t>數量 </a:t>
            </a:r>
            <a:r>
              <a:rPr b="1" i="0" lang="en-US" sz="3200" u="none" cap="none" strike="noStrike">
                <a:solidFill>
                  <a:srgbClr val="FFCD00"/>
                </a:solidFill>
                <a:latin typeface="Arimo"/>
                <a:ea typeface="Arimo"/>
                <a:cs typeface="Arimo"/>
                <a:sym typeface="Arimo"/>
              </a:rPr>
              <a:t>複雜</a:t>
            </a:r>
            <a:endParaRPr b="1" i="0" sz="3200" u="none" cap="none" strike="noStrike">
              <a:solidFill>
                <a:srgbClr val="FFCD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125" name="Google Shape;125;p4"/>
          <p:cNvCxnSpPr/>
          <p:nvPr/>
        </p:nvCxnSpPr>
        <p:spPr>
          <a:xfrm>
            <a:off x="1146493" y="3077604"/>
            <a:ext cx="2055812" cy="0"/>
          </a:xfrm>
          <a:prstGeom prst="straightConnector1">
            <a:avLst/>
          </a:prstGeom>
          <a:noFill/>
          <a:ln cap="flat" cmpd="sng" w="22225">
            <a:solidFill>
              <a:srgbClr val="C9C9C9"/>
            </a:solidFill>
            <a:prstDash val="solid"/>
            <a:bevel/>
            <a:headEnd len="sm" w="sm" type="none"/>
            <a:tailEnd len="sm" w="sm" type="none"/>
          </a:ln>
        </p:spPr>
      </p:cxnSp>
      <p:cxnSp>
        <p:nvCxnSpPr>
          <p:cNvPr id="126" name="Google Shape;126;p4"/>
          <p:cNvCxnSpPr/>
          <p:nvPr/>
        </p:nvCxnSpPr>
        <p:spPr>
          <a:xfrm>
            <a:off x="5005705" y="3077604"/>
            <a:ext cx="2057400" cy="0"/>
          </a:xfrm>
          <a:prstGeom prst="straightConnector1">
            <a:avLst/>
          </a:prstGeom>
          <a:noFill/>
          <a:ln cap="flat" cmpd="sng" w="22225">
            <a:solidFill>
              <a:srgbClr val="C9C9C9"/>
            </a:solidFill>
            <a:prstDash val="solid"/>
            <a:bevel/>
            <a:headEnd len="sm" w="sm" type="none"/>
            <a:tailEnd len="sm" w="sm" type="none"/>
          </a:ln>
        </p:spPr>
      </p:cxnSp>
      <p:cxnSp>
        <p:nvCxnSpPr>
          <p:cNvPr id="127" name="Google Shape;127;p4"/>
          <p:cNvCxnSpPr/>
          <p:nvPr/>
        </p:nvCxnSpPr>
        <p:spPr>
          <a:xfrm>
            <a:off x="8907780" y="3077604"/>
            <a:ext cx="2057400" cy="0"/>
          </a:xfrm>
          <a:prstGeom prst="straightConnector1">
            <a:avLst/>
          </a:prstGeom>
          <a:noFill/>
          <a:ln cap="flat" cmpd="sng" w="22225">
            <a:solidFill>
              <a:srgbClr val="C9C9C9"/>
            </a:solidFill>
            <a:prstDash val="solid"/>
            <a:bevel/>
            <a:headEnd len="sm" w="sm" type="none"/>
            <a:tailEnd len="sm" w="sm" type="none"/>
          </a:ln>
        </p:spPr>
      </p:cxnSp>
      <p:pic>
        <p:nvPicPr>
          <p:cNvPr id="128" name="Google Shape;128;p4"/>
          <p:cNvPicPr preferRelativeResize="0"/>
          <p:nvPr/>
        </p:nvPicPr>
        <p:blipFill rotWithShape="1">
          <a:blip r:embed="rId3">
            <a:alphaModFix/>
          </a:blip>
          <a:srcRect b="4635" l="9137" r="18152" t="22655"/>
          <a:stretch/>
        </p:blipFill>
        <p:spPr>
          <a:xfrm>
            <a:off x="1106782" y="3503358"/>
            <a:ext cx="2088000" cy="2088000"/>
          </a:xfrm>
          <a:prstGeom prst="ellipse">
            <a:avLst/>
          </a:prstGeom>
          <a:noFill/>
          <a:ln cap="flat" cmpd="sng" w="1905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DIY材料包] 水晶珍珠耳環｜Accupass 活動通" id="129" name="Google Shape;129;p4"/>
          <p:cNvPicPr preferRelativeResize="0"/>
          <p:nvPr/>
        </p:nvPicPr>
        <p:blipFill rotWithShape="1">
          <a:blip r:embed="rId4">
            <a:alphaModFix/>
          </a:blip>
          <a:srcRect b="11887" l="23617" r="17941" t="10194"/>
          <a:stretch/>
        </p:blipFill>
        <p:spPr>
          <a:xfrm>
            <a:off x="8892798" y="3503358"/>
            <a:ext cx="2088000" cy="2088000"/>
          </a:xfrm>
          <a:prstGeom prst="ellipse">
            <a:avLst/>
          </a:prstGeom>
          <a:noFill/>
          <a:ln cap="flat" cmpd="sng" w="1905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bulk earring findings - Online Discount Shop for Electronics, Apparel,  Toys, Books, Games, Computers, Shoes, Jewelry, Watches, Baby Products,  Sports &amp; Outdoors, Office Products, Bed &amp; Bath, Furniture, Tools, Hardware,  Automotive Parts," id="130" name="Google Shape;130;p4"/>
          <p:cNvPicPr preferRelativeResize="0"/>
          <p:nvPr/>
        </p:nvPicPr>
        <p:blipFill rotWithShape="1">
          <a:blip r:embed="rId5">
            <a:alphaModFix/>
          </a:blip>
          <a:srcRect b="0" l="10294" r="10292" t="0"/>
          <a:stretch/>
        </p:blipFill>
        <p:spPr>
          <a:xfrm>
            <a:off x="5051781" y="3503993"/>
            <a:ext cx="2088000" cy="2088000"/>
          </a:xfrm>
          <a:prstGeom prst="ellipse">
            <a:avLst/>
          </a:prstGeom>
          <a:noFill/>
          <a:ln cap="flat" cmpd="sng" w="1905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slow" p14:dur="2000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/>
          <p:nvPr/>
        </p:nvSpPr>
        <p:spPr>
          <a:xfrm>
            <a:off x="6985" y="-212628"/>
            <a:ext cx="12192000" cy="7117301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1645849" y="1149854"/>
            <a:ext cx="3751262" cy="375285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2511489" y="1884141"/>
            <a:ext cx="2046331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總是拿錯零件?</a:t>
            </a:r>
            <a:endParaRPr b="1" i="0" sz="1800" u="none" cap="none" strike="noStrike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138" name="Google Shape;138;p5"/>
          <p:cNvCxnSpPr/>
          <p:nvPr/>
        </p:nvCxnSpPr>
        <p:spPr>
          <a:xfrm>
            <a:off x="2356972" y="2485258"/>
            <a:ext cx="2355850" cy="0"/>
          </a:xfrm>
          <a:prstGeom prst="straightConnector1">
            <a:avLst/>
          </a:prstGeom>
          <a:noFill/>
          <a:ln cap="flat" cmpd="sng" w="22225">
            <a:solidFill>
              <a:srgbClr val="1F1F1F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39" name="Google Shape;139;p5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5"/>
          <p:cNvGrpSpPr/>
          <p:nvPr/>
        </p:nvGrpSpPr>
        <p:grpSpPr>
          <a:xfrm>
            <a:off x="576263" y="555942"/>
            <a:ext cx="5855358" cy="548640"/>
            <a:chOff x="576263" y="555942"/>
            <a:chExt cx="5855358" cy="548640"/>
          </a:xfrm>
        </p:grpSpPr>
        <p:sp>
          <p:nvSpPr>
            <p:cNvPr id="141" name="Google Shape;141;p5"/>
            <p:cNvSpPr/>
            <p:nvPr/>
          </p:nvSpPr>
          <p:spPr>
            <a:xfrm>
              <a:off x="638174" y="555942"/>
              <a:ext cx="5793447" cy="5486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目前作法</a:t>
              </a:r>
              <a:endParaRPr b="1" i="0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cxnSp>
          <p:nvCxnSpPr>
            <p:cNvPr id="142" name="Google Shape;142;p5"/>
            <p:cNvCxnSpPr/>
            <p:nvPr/>
          </p:nvCxnSpPr>
          <p:spPr>
            <a:xfrm flipH="1">
              <a:off x="576263" y="685800"/>
              <a:ext cx="100012" cy="258763"/>
            </a:xfrm>
            <a:prstGeom prst="straightConnector1">
              <a:avLst/>
            </a:prstGeom>
            <a:noFill/>
            <a:ln cap="flat" cmpd="sng" w="34925">
              <a:solidFill>
                <a:srgbClr val="FFCD00"/>
              </a:solidFill>
              <a:prstDash val="solid"/>
              <a:bevel/>
              <a:headEnd len="sm" w="sm" type="none"/>
              <a:tailEnd len="sm" w="sm" type="none"/>
            </a:ln>
          </p:spPr>
        </p:cxnSp>
      </p:grpSp>
      <p:sp>
        <p:nvSpPr>
          <p:cNvPr id="143" name="Google Shape;143;p5"/>
          <p:cNvSpPr/>
          <p:nvPr/>
        </p:nvSpPr>
        <p:spPr>
          <a:xfrm>
            <a:off x="2283412" y="2503956"/>
            <a:ext cx="2570154" cy="24929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加強物料標示</a:t>
            </a:r>
            <a:endParaRPr b="1" i="0" sz="2600" u="none" cap="none" strike="noStrike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作業指導書</a:t>
            </a:r>
            <a:endParaRPr b="1" i="0" sz="2600" u="none" cap="none" strike="noStrike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加強員工訓練</a:t>
            </a:r>
            <a:endParaRPr b="1" i="0" sz="2600" u="none" cap="none" strike="noStrike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600" u="none" cap="none" strike="noStrike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descr="Standard Work Instructions And Standard Operation Procedures - REWO" id="144" name="Google Shape;14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74619" y="4372922"/>
            <a:ext cx="1891258" cy="1335224"/>
          </a:xfrm>
          <a:prstGeom prst="roundRect">
            <a:avLst>
              <a:gd fmla="val 4537" name="adj"/>
            </a:avLst>
          </a:prstGeom>
          <a:noFill/>
          <a:ln>
            <a:noFill/>
          </a:ln>
        </p:spPr>
      </p:pic>
      <p:pic>
        <p:nvPicPr>
          <p:cNvPr id="145" name="Google Shape;14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3543" y="4338872"/>
            <a:ext cx="1228119" cy="1441455"/>
          </a:xfrm>
          <a:prstGeom prst="roundRect">
            <a:avLst>
              <a:gd fmla="val 2757" name="adj"/>
            </a:avLst>
          </a:prstGeom>
          <a:noFill/>
          <a:ln>
            <a:noFill/>
          </a:ln>
        </p:spPr>
      </p:pic>
      <p:grpSp>
        <p:nvGrpSpPr>
          <p:cNvPr id="146" name="Google Shape;146;p5"/>
          <p:cNvGrpSpPr/>
          <p:nvPr/>
        </p:nvGrpSpPr>
        <p:grpSpPr>
          <a:xfrm>
            <a:off x="6768465" y="2403475"/>
            <a:ext cx="3750945" cy="3752850"/>
            <a:chOff x="10476" y="3549"/>
            <a:chExt cx="5907" cy="5910"/>
          </a:xfrm>
        </p:grpSpPr>
        <p:sp>
          <p:nvSpPr>
            <p:cNvPr id="147" name="Google Shape;147;p5"/>
            <p:cNvSpPr/>
            <p:nvPr/>
          </p:nvSpPr>
          <p:spPr>
            <a:xfrm>
              <a:off x="10476" y="3549"/>
              <a:ext cx="5907" cy="591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11574" y="6267"/>
              <a:ext cx="3710" cy="14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chemeClr val="dk2"/>
                  </a:solidFill>
                  <a:latin typeface="Arimo"/>
                  <a:ea typeface="Arimo"/>
                  <a:cs typeface="Arimo"/>
                  <a:sym typeface="Arimo"/>
                </a:rPr>
                <a:t>還是沒辦法解決問題?</a:t>
              </a:r>
              <a:endParaRPr b="1" i="0" sz="1800" u="none" cap="none" strike="noStrik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chemeClr val="dk2"/>
                  </a:solidFill>
                  <a:latin typeface="Arimo"/>
                  <a:ea typeface="Arimo"/>
                  <a:cs typeface="Arimo"/>
                  <a:sym typeface="Arimo"/>
                </a:rPr>
                <a:t>特別是在快速出庫</a:t>
              </a:r>
              <a:endParaRPr b="1" i="0" sz="1800" u="none" cap="none" strike="noStrik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sp>
          <p:nvSpPr>
            <p:cNvPr id="149" name="Google Shape;149;p5"/>
            <p:cNvSpPr txBox="1"/>
            <p:nvPr/>
          </p:nvSpPr>
          <p:spPr>
            <a:xfrm>
              <a:off x="12702" y="4833"/>
              <a:ext cx="1088" cy="15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6000" u="none" cap="none" strike="noStrike">
                  <a:solidFill>
                    <a:srgbClr val="FFCD00"/>
                  </a:solidFill>
                  <a:latin typeface="Arimo"/>
                  <a:ea typeface="Arimo"/>
                  <a:cs typeface="Arimo"/>
                  <a:sym typeface="Arimo"/>
                </a:rPr>
                <a:t>但</a:t>
              </a:r>
              <a:endParaRPr b="1" i="0" sz="6000" u="none" cap="none" strike="noStrike">
                <a:solidFill>
                  <a:srgbClr val="FFCD00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</p:grpSp>
    </p:spTree>
  </p:cSld>
  <p:clrMapOvr>
    <a:masterClrMapping/>
  </p:clrMapOvr>
  <p:transition spd="slow" p14:dur="2000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"/>
          <p:cNvSpPr/>
          <p:nvPr/>
        </p:nvSpPr>
        <p:spPr>
          <a:xfrm>
            <a:off x="6985" y="-212628"/>
            <a:ext cx="12192000" cy="7117301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6"/>
          <p:cNvSpPr/>
          <p:nvPr/>
        </p:nvSpPr>
        <p:spPr>
          <a:xfrm>
            <a:off x="3853815" y="1267460"/>
            <a:ext cx="4154805" cy="415671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6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06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6"/>
          <p:cNvSpPr/>
          <p:nvPr/>
        </p:nvSpPr>
        <p:spPr>
          <a:xfrm>
            <a:off x="3929380" y="2212975"/>
            <a:ext cx="4003675" cy="228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AI人工智慧 幫您解決</a:t>
            </a:r>
            <a:endParaRPr b="1" i="0" sz="4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"/>
          <p:cNvSpPr/>
          <p:nvPr/>
        </p:nvSpPr>
        <p:spPr>
          <a:xfrm>
            <a:off x="-26703" y="-401216"/>
            <a:ext cx="12192000" cy="7117301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19050" y="3249930"/>
            <a:ext cx="12204700" cy="36639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1629143" y="3802399"/>
            <a:ext cx="243548" cy="187311"/>
          </a:xfrm>
          <a:custGeom>
            <a:rect b="b" l="l" r="r" t="t"/>
            <a:pathLst>
              <a:path extrusionOk="0" h="280966" w="365322">
                <a:moveTo>
                  <a:pt x="0" y="0"/>
                </a:moveTo>
                <a:lnTo>
                  <a:pt x="365322" y="0"/>
                </a:lnTo>
                <a:lnTo>
                  <a:pt x="365322" y="280966"/>
                </a:lnTo>
                <a:lnTo>
                  <a:pt x="0" y="2809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1629143" y="4208182"/>
            <a:ext cx="243548" cy="247829"/>
          </a:xfrm>
          <a:custGeom>
            <a:rect b="b" l="l" r="r" t="t"/>
            <a:pathLst>
              <a:path extrusionOk="0" h="371743" w="365322">
                <a:moveTo>
                  <a:pt x="0" y="0"/>
                </a:moveTo>
                <a:lnTo>
                  <a:pt x="365322" y="0"/>
                </a:lnTo>
                <a:lnTo>
                  <a:pt x="365322" y="371743"/>
                </a:lnTo>
                <a:lnTo>
                  <a:pt x="0" y="3717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6" name="Google Shape;166;p7"/>
          <p:cNvSpPr/>
          <p:nvPr/>
        </p:nvSpPr>
        <p:spPr>
          <a:xfrm>
            <a:off x="1661437" y="4651707"/>
            <a:ext cx="178961" cy="277263"/>
          </a:xfrm>
          <a:custGeom>
            <a:rect b="b" l="l" r="r" t="t"/>
            <a:pathLst>
              <a:path extrusionOk="0" h="415894" w="268441">
                <a:moveTo>
                  <a:pt x="0" y="0"/>
                </a:moveTo>
                <a:lnTo>
                  <a:pt x="268441" y="0"/>
                </a:lnTo>
                <a:lnTo>
                  <a:pt x="268441" y="415894"/>
                </a:lnTo>
                <a:lnTo>
                  <a:pt x="0" y="4158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7" name="Google Shape;167;p7"/>
          <p:cNvSpPr txBox="1"/>
          <p:nvPr/>
        </p:nvSpPr>
        <p:spPr>
          <a:xfrm>
            <a:off x="2113962" y="3334751"/>
            <a:ext cx="3122266" cy="2039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1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" u="none" cap="none" strike="noStrike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+123-456-7890</a:t>
            </a:r>
            <a:endParaRPr b="0" i="0" sz="1220" u="none" cap="none" strike="noStrike">
              <a:solidFill>
                <a:srgbClr val="FFFF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8" name="Google Shape;168;p7"/>
          <p:cNvSpPr txBox="1"/>
          <p:nvPr/>
        </p:nvSpPr>
        <p:spPr>
          <a:xfrm>
            <a:off x="2113962" y="4231948"/>
            <a:ext cx="3122266" cy="2039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1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" u="none" cap="none" strike="noStrike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www.reallygreatsite.com</a:t>
            </a:r>
            <a:endParaRPr b="0" i="0" sz="1220" u="none" cap="none" strike="noStrike">
              <a:solidFill>
                <a:srgbClr val="FFFF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9" name="Google Shape;169;p7"/>
          <p:cNvSpPr txBox="1"/>
          <p:nvPr/>
        </p:nvSpPr>
        <p:spPr>
          <a:xfrm>
            <a:off x="2113962" y="4680547"/>
            <a:ext cx="3122266" cy="2039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1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" u="none" cap="none" strike="noStrike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123 Anywhere ST., Any City, ST 12345</a:t>
            </a:r>
            <a:endParaRPr b="0" i="0" sz="1220" u="none" cap="none" strike="noStrike">
              <a:solidFill>
                <a:srgbClr val="FFFF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70" name="Google Shape;170;p7"/>
          <p:cNvSpPr txBox="1"/>
          <p:nvPr/>
        </p:nvSpPr>
        <p:spPr>
          <a:xfrm>
            <a:off x="2113962" y="3783349"/>
            <a:ext cx="3122266" cy="2039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1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" u="none" cap="none" strike="noStrike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hello@reallygreatsite.com</a:t>
            </a:r>
            <a:endParaRPr b="0" i="0" sz="1220" u="none" cap="none" strike="noStrike">
              <a:solidFill>
                <a:srgbClr val="FFFF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71" name="Google Shape;171;p7"/>
          <p:cNvSpPr/>
          <p:nvPr/>
        </p:nvSpPr>
        <p:spPr>
          <a:xfrm>
            <a:off x="-471805" y="1304290"/>
            <a:ext cx="4736465" cy="548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FFCD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1. 耳環零件快速辨識</a:t>
            </a:r>
            <a:endParaRPr b="0" i="0" sz="2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72" name="Google Shape;172;p7"/>
          <p:cNvPicPr preferRelativeResize="0"/>
          <p:nvPr/>
        </p:nvPicPr>
        <p:blipFill rotWithShape="1">
          <a:blip r:embed="rId6">
            <a:alphaModFix/>
          </a:blip>
          <a:srcRect b="-5436" l="12069" r="34717" t="13207"/>
          <a:stretch/>
        </p:blipFill>
        <p:spPr>
          <a:xfrm>
            <a:off x="1637838" y="2607510"/>
            <a:ext cx="3649351" cy="63250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7"/>
          <p:cNvGrpSpPr/>
          <p:nvPr/>
        </p:nvGrpSpPr>
        <p:grpSpPr>
          <a:xfrm>
            <a:off x="1344903" y="2341880"/>
            <a:ext cx="4234719" cy="8377066"/>
            <a:chOff x="6842711" y="685800"/>
            <a:chExt cx="4234719" cy="8377066"/>
          </a:xfrm>
        </p:grpSpPr>
        <p:grpSp>
          <p:nvGrpSpPr>
            <p:cNvPr id="174" name="Google Shape;174;p7"/>
            <p:cNvGrpSpPr/>
            <p:nvPr/>
          </p:nvGrpSpPr>
          <p:grpSpPr>
            <a:xfrm>
              <a:off x="6842711" y="685800"/>
              <a:ext cx="4234719" cy="8377066"/>
              <a:chOff x="6842711" y="685800"/>
              <a:chExt cx="4234719" cy="8377066"/>
            </a:xfrm>
          </p:grpSpPr>
          <p:sp>
            <p:nvSpPr>
              <p:cNvPr id="175" name="Google Shape;175;p7"/>
              <p:cNvSpPr/>
              <p:nvPr/>
            </p:nvSpPr>
            <p:spPr>
              <a:xfrm>
                <a:off x="6887870" y="685800"/>
                <a:ext cx="4144400" cy="8377066"/>
              </a:xfrm>
              <a:custGeom>
                <a:rect b="b" l="l" r="r" t="t"/>
                <a:pathLst>
                  <a:path extrusionOk="0" h="5182870" w="2564130">
                    <a:moveTo>
                      <a:pt x="2564130" y="1184910"/>
                    </a:moveTo>
                    <a:lnTo>
                      <a:pt x="2564130" y="379730"/>
                    </a:lnTo>
                    <a:cubicBezTo>
                      <a:pt x="2564130" y="353060"/>
                      <a:pt x="2561590" y="327660"/>
                      <a:pt x="2556510" y="303530"/>
                    </a:cubicBezTo>
                    <a:cubicBezTo>
                      <a:pt x="2553970" y="290830"/>
                      <a:pt x="2551430" y="279400"/>
                      <a:pt x="2547620" y="266700"/>
                    </a:cubicBezTo>
                    <a:cubicBezTo>
                      <a:pt x="2542540" y="248920"/>
                      <a:pt x="2534920" y="231140"/>
                      <a:pt x="2527300" y="214630"/>
                    </a:cubicBezTo>
                    <a:cubicBezTo>
                      <a:pt x="2522220" y="203200"/>
                      <a:pt x="2515870" y="193040"/>
                      <a:pt x="2509520" y="182880"/>
                    </a:cubicBezTo>
                    <a:cubicBezTo>
                      <a:pt x="2503170" y="172720"/>
                      <a:pt x="2496820" y="162560"/>
                      <a:pt x="2489200" y="152400"/>
                    </a:cubicBezTo>
                    <a:cubicBezTo>
                      <a:pt x="2477770" y="137160"/>
                      <a:pt x="2466340" y="124460"/>
                      <a:pt x="2453640" y="110490"/>
                    </a:cubicBezTo>
                    <a:cubicBezTo>
                      <a:pt x="2444750" y="101600"/>
                      <a:pt x="2435860" y="93980"/>
                      <a:pt x="2426970" y="86360"/>
                    </a:cubicBezTo>
                    <a:cubicBezTo>
                      <a:pt x="2360930" y="31750"/>
                      <a:pt x="2277110" y="0"/>
                      <a:pt x="2185670" y="0"/>
                    </a:cubicBezTo>
                    <a:lnTo>
                      <a:pt x="379730" y="0"/>
                    </a:lnTo>
                    <a:cubicBezTo>
                      <a:pt x="288290" y="0"/>
                      <a:pt x="203200" y="33020"/>
                      <a:pt x="138430" y="86360"/>
                    </a:cubicBezTo>
                    <a:cubicBezTo>
                      <a:pt x="129540" y="93980"/>
                      <a:pt x="120650" y="102870"/>
                      <a:pt x="111760" y="110490"/>
                    </a:cubicBezTo>
                    <a:cubicBezTo>
                      <a:pt x="99060" y="123190"/>
                      <a:pt x="86360" y="137160"/>
                      <a:pt x="76200" y="152400"/>
                    </a:cubicBezTo>
                    <a:cubicBezTo>
                      <a:pt x="68580" y="162560"/>
                      <a:pt x="62230" y="172720"/>
                      <a:pt x="55880" y="182880"/>
                    </a:cubicBezTo>
                    <a:cubicBezTo>
                      <a:pt x="49530" y="193040"/>
                      <a:pt x="43180" y="204470"/>
                      <a:pt x="38100" y="214630"/>
                    </a:cubicBezTo>
                    <a:cubicBezTo>
                      <a:pt x="29210" y="232410"/>
                      <a:pt x="22860" y="248920"/>
                      <a:pt x="16510" y="266700"/>
                    </a:cubicBezTo>
                    <a:cubicBezTo>
                      <a:pt x="12700" y="279400"/>
                      <a:pt x="10160" y="290830"/>
                      <a:pt x="7620" y="303530"/>
                    </a:cubicBezTo>
                    <a:cubicBezTo>
                      <a:pt x="2540" y="327660"/>
                      <a:pt x="0" y="354330"/>
                      <a:pt x="0" y="379730"/>
                    </a:cubicBezTo>
                    <a:lnTo>
                      <a:pt x="0" y="4803140"/>
                    </a:lnTo>
                    <a:cubicBezTo>
                      <a:pt x="0" y="5012690"/>
                      <a:pt x="170180" y="5182870"/>
                      <a:pt x="379730" y="5182870"/>
                    </a:cubicBezTo>
                    <a:lnTo>
                      <a:pt x="2184400" y="5182870"/>
                    </a:lnTo>
                    <a:cubicBezTo>
                      <a:pt x="2393950" y="5182870"/>
                      <a:pt x="2564130" y="5012690"/>
                      <a:pt x="2564130" y="4803140"/>
                    </a:cubicBezTo>
                    <a:lnTo>
                      <a:pt x="2564130" y="1184910"/>
                    </a:lnTo>
                    <a:close/>
                    <a:moveTo>
                      <a:pt x="2538730" y="1184910"/>
                    </a:moveTo>
                    <a:lnTo>
                      <a:pt x="2538730" y="4804410"/>
                    </a:lnTo>
                    <a:cubicBezTo>
                      <a:pt x="2538730" y="4999990"/>
                      <a:pt x="2379980" y="5158740"/>
                      <a:pt x="2184400" y="5158740"/>
                    </a:cubicBezTo>
                    <a:lnTo>
                      <a:pt x="379730" y="5158740"/>
                    </a:lnTo>
                    <a:cubicBezTo>
                      <a:pt x="184150" y="5158740"/>
                      <a:pt x="25400" y="4999990"/>
                      <a:pt x="25400" y="4804410"/>
                    </a:cubicBezTo>
                    <a:lnTo>
                      <a:pt x="25400" y="381000"/>
                    </a:lnTo>
                    <a:cubicBezTo>
                      <a:pt x="25400" y="184150"/>
                      <a:pt x="184150" y="25400"/>
                      <a:pt x="379730" y="25400"/>
                    </a:cubicBezTo>
                    <a:lnTo>
                      <a:pt x="2184400" y="25400"/>
                    </a:lnTo>
                    <a:cubicBezTo>
                      <a:pt x="2379980" y="25400"/>
                      <a:pt x="2538730" y="184150"/>
                      <a:pt x="2538730" y="379730"/>
                    </a:cubicBezTo>
                    <a:lnTo>
                      <a:pt x="2538730" y="1184910"/>
                    </a:lnTo>
                    <a:close/>
                  </a:path>
                </a:pathLst>
              </a:custGeom>
              <a:solidFill>
                <a:srgbClr val="55555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35" u="none" cap="none" strike="noStrike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endParaRPr>
              </a:p>
            </p:txBody>
          </p:sp>
          <p:grpSp>
            <p:nvGrpSpPr>
              <p:cNvPr id="176" name="Google Shape;176;p7"/>
              <p:cNvGrpSpPr/>
              <p:nvPr/>
            </p:nvGrpSpPr>
            <p:grpSpPr>
              <a:xfrm>
                <a:off x="6842711" y="989517"/>
                <a:ext cx="4234719" cy="2787649"/>
                <a:chOff x="6842711" y="989517"/>
                <a:chExt cx="4234719" cy="2787649"/>
              </a:xfrm>
            </p:grpSpPr>
            <p:sp>
              <p:nvSpPr>
                <p:cNvPr id="177" name="Google Shape;177;p7"/>
                <p:cNvSpPr/>
                <p:nvPr/>
              </p:nvSpPr>
              <p:spPr>
                <a:xfrm>
                  <a:off x="11032271" y="2600969"/>
                  <a:ext cx="45159" cy="999665"/>
                </a:xfrm>
                <a:custGeom>
                  <a:rect b="b" l="l" r="r" t="t"/>
                  <a:pathLst>
                    <a:path extrusionOk="0" h="618490" w="27940">
                      <a:moveTo>
                        <a:pt x="0" y="0"/>
                      </a:moveTo>
                      <a:lnTo>
                        <a:pt x="0" y="618490"/>
                      </a:lnTo>
                      <a:cubicBezTo>
                        <a:pt x="15240" y="618490"/>
                        <a:pt x="27940" y="605790"/>
                        <a:pt x="27940" y="590550"/>
                      </a:cubicBezTo>
                      <a:lnTo>
                        <a:pt x="27940" y="27940"/>
                      </a:lnTo>
                      <a:cubicBezTo>
                        <a:pt x="27940" y="12700"/>
                        <a:pt x="1524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endParaRPr>
                </a:p>
              </p:txBody>
            </p:sp>
            <p:grpSp>
              <p:nvGrpSpPr>
                <p:cNvPr id="178" name="Google Shape;178;p7"/>
                <p:cNvGrpSpPr/>
                <p:nvPr/>
              </p:nvGrpSpPr>
              <p:grpSpPr>
                <a:xfrm>
                  <a:off x="6842711" y="989517"/>
                  <a:ext cx="2658728" cy="2787649"/>
                  <a:chOff x="6842711" y="989517"/>
                  <a:chExt cx="2658728" cy="2787649"/>
                </a:xfrm>
              </p:grpSpPr>
              <p:sp>
                <p:nvSpPr>
                  <p:cNvPr id="179" name="Google Shape;179;p7"/>
                  <p:cNvSpPr/>
                  <p:nvPr/>
                </p:nvSpPr>
                <p:spPr>
                  <a:xfrm>
                    <a:off x="8655245" y="1006021"/>
                    <a:ext cx="562440" cy="69792"/>
                  </a:xfrm>
                  <a:custGeom>
                    <a:rect b="b" l="l" r="r" t="t"/>
                    <a:pathLst>
                      <a:path extrusionOk="0" h="43180" w="347980">
                        <a:moveTo>
                          <a:pt x="326390" y="0"/>
                        </a:moveTo>
                        <a:lnTo>
                          <a:pt x="21590" y="0"/>
                        </a:lnTo>
                        <a:cubicBezTo>
                          <a:pt x="10160" y="0"/>
                          <a:pt x="0" y="8890"/>
                          <a:pt x="0" y="21590"/>
                        </a:cubicBezTo>
                        <a:cubicBezTo>
                          <a:pt x="0" y="34290"/>
                          <a:pt x="10160" y="43180"/>
                          <a:pt x="21590" y="43180"/>
                        </a:cubicBezTo>
                        <a:lnTo>
                          <a:pt x="326390" y="43180"/>
                        </a:lnTo>
                        <a:cubicBezTo>
                          <a:pt x="337820" y="43180"/>
                          <a:pt x="347980" y="34290"/>
                          <a:pt x="347980" y="21590"/>
                        </a:cubicBezTo>
                        <a:cubicBezTo>
                          <a:pt x="347980" y="8890"/>
                          <a:pt x="337820" y="0"/>
                          <a:pt x="326390" y="0"/>
                        </a:cubicBezTo>
                        <a:close/>
                      </a:path>
                    </a:pathLst>
                  </a:custGeom>
                  <a:solidFill>
                    <a:srgbClr val="555555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Microsoft JhengHei"/>
                      <a:ea typeface="Microsoft JhengHei"/>
                      <a:cs typeface="Microsoft JhengHei"/>
                      <a:sym typeface="Microsoft JhengHei"/>
                    </a:endParaRPr>
                  </a:p>
                </p:txBody>
              </p:sp>
              <p:sp>
                <p:nvSpPr>
                  <p:cNvPr id="180" name="Google Shape;180;p7"/>
                  <p:cNvSpPr/>
                  <p:nvPr/>
                </p:nvSpPr>
                <p:spPr>
                  <a:xfrm>
                    <a:off x="9393735" y="989517"/>
                    <a:ext cx="107704" cy="102800"/>
                  </a:xfrm>
                  <a:custGeom>
                    <a:rect b="b" l="l" r="r" t="t"/>
                    <a:pathLst>
                      <a:path extrusionOk="0" h="63602" w="66636">
                        <a:moveTo>
                          <a:pt x="33318" y="51"/>
                        </a:moveTo>
                        <a:cubicBezTo>
                          <a:pt x="21941" y="0"/>
                          <a:pt x="11406" y="6040"/>
                          <a:pt x="5703" y="15885"/>
                        </a:cubicBezTo>
                        <a:cubicBezTo>
                          <a:pt x="0" y="25729"/>
                          <a:pt x="0" y="37873"/>
                          <a:pt x="5703" y="47717"/>
                        </a:cubicBezTo>
                        <a:cubicBezTo>
                          <a:pt x="11406" y="57562"/>
                          <a:pt x="21941" y="63602"/>
                          <a:pt x="33318" y="63551"/>
                        </a:cubicBezTo>
                        <a:cubicBezTo>
                          <a:pt x="44695" y="63602"/>
                          <a:pt x="55230" y="57562"/>
                          <a:pt x="60933" y="47717"/>
                        </a:cubicBezTo>
                        <a:cubicBezTo>
                          <a:pt x="66636" y="37873"/>
                          <a:pt x="66636" y="25729"/>
                          <a:pt x="60933" y="15885"/>
                        </a:cubicBezTo>
                        <a:cubicBezTo>
                          <a:pt x="55230" y="6040"/>
                          <a:pt x="44695" y="0"/>
                          <a:pt x="33318" y="51"/>
                        </a:cubicBezTo>
                        <a:close/>
                      </a:path>
                    </a:pathLst>
                  </a:custGeom>
                  <a:solidFill>
                    <a:srgbClr val="555555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Microsoft JhengHei"/>
                      <a:ea typeface="Microsoft JhengHei"/>
                      <a:cs typeface="Microsoft JhengHei"/>
                      <a:sym typeface="Microsoft JhengHei"/>
                    </a:endParaRPr>
                  </a:p>
                </p:txBody>
              </p:sp>
              <p:sp>
                <p:nvSpPr>
                  <p:cNvPr id="181" name="Google Shape;181;p7"/>
                  <p:cNvSpPr/>
                  <p:nvPr/>
                </p:nvSpPr>
                <p:spPr>
                  <a:xfrm>
                    <a:off x="6842711" y="1794258"/>
                    <a:ext cx="45159" cy="344854"/>
                  </a:xfrm>
                  <a:custGeom>
                    <a:rect b="b" l="l" r="r" t="t"/>
                    <a:pathLst>
                      <a:path extrusionOk="0" h="213360" w="27940">
                        <a:moveTo>
                          <a:pt x="0" y="26670"/>
                        </a:moveTo>
                        <a:lnTo>
                          <a:pt x="0" y="185420"/>
                        </a:lnTo>
                        <a:cubicBezTo>
                          <a:pt x="0" y="200660"/>
                          <a:pt x="12700" y="213360"/>
                          <a:pt x="27940" y="213360"/>
                        </a:cubicBezTo>
                        <a:lnTo>
                          <a:pt x="27940" y="0"/>
                        </a:lnTo>
                        <a:cubicBezTo>
                          <a:pt x="12700" y="0"/>
                          <a:pt x="0" y="11430"/>
                          <a:pt x="0" y="26670"/>
                        </a:cubicBezTo>
                        <a:close/>
                      </a:path>
                    </a:pathLst>
                  </a:custGeom>
                  <a:solidFill>
                    <a:srgbClr val="2E2E2E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Microsoft JhengHei"/>
                      <a:ea typeface="Microsoft JhengHei"/>
                      <a:cs typeface="Microsoft JhengHei"/>
                      <a:sym typeface="Microsoft JhengHei"/>
                    </a:endParaRPr>
                  </a:p>
                </p:txBody>
              </p:sp>
              <p:sp>
                <p:nvSpPr>
                  <p:cNvPr id="182" name="Google Shape;182;p7"/>
                  <p:cNvSpPr/>
                  <p:nvPr/>
                </p:nvSpPr>
                <p:spPr>
                  <a:xfrm>
                    <a:off x="6842711" y="2395699"/>
                    <a:ext cx="45159" cy="621968"/>
                  </a:xfrm>
                  <a:custGeom>
                    <a:rect b="b" l="l" r="r" t="t"/>
                    <a:pathLst>
                      <a:path extrusionOk="0" h="384810" w="27940">
                        <a:moveTo>
                          <a:pt x="0" y="26670"/>
                        </a:moveTo>
                        <a:lnTo>
                          <a:pt x="0" y="356870"/>
                        </a:lnTo>
                        <a:cubicBezTo>
                          <a:pt x="0" y="372110"/>
                          <a:pt x="12700" y="384810"/>
                          <a:pt x="27940" y="384810"/>
                        </a:cubicBezTo>
                        <a:lnTo>
                          <a:pt x="27940" y="0"/>
                        </a:lnTo>
                        <a:cubicBezTo>
                          <a:pt x="12700" y="0"/>
                          <a:pt x="0" y="11430"/>
                          <a:pt x="0" y="26670"/>
                        </a:cubicBezTo>
                        <a:close/>
                      </a:path>
                    </a:pathLst>
                  </a:custGeom>
                  <a:solidFill>
                    <a:srgbClr val="2E2E2E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Microsoft JhengHei"/>
                      <a:ea typeface="Microsoft JhengHei"/>
                      <a:cs typeface="Microsoft JhengHei"/>
                      <a:sym typeface="Microsoft JhengHei"/>
                    </a:endParaRPr>
                  </a:p>
                </p:txBody>
              </p:sp>
              <p:sp>
                <p:nvSpPr>
                  <p:cNvPr id="183" name="Google Shape;183;p7"/>
                  <p:cNvSpPr/>
                  <p:nvPr/>
                </p:nvSpPr>
                <p:spPr>
                  <a:xfrm>
                    <a:off x="6842711" y="3153145"/>
                    <a:ext cx="45159" cy="624021"/>
                  </a:xfrm>
                  <a:custGeom>
                    <a:rect b="b" l="l" r="r" t="t"/>
                    <a:pathLst>
                      <a:path extrusionOk="0" h="386080" w="27940">
                        <a:moveTo>
                          <a:pt x="0" y="27940"/>
                        </a:moveTo>
                        <a:lnTo>
                          <a:pt x="0" y="358140"/>
                        </a:lnTo>
                        <a:cubicBezTo>
                          <a:pt x="0" y="373380"/>
                          <a:pt x="12700" y="386080"/>
                          <a:pt x="27940" y="386080"/>
                        </a:cubicBezTo>
                        <a:lnTo>
                          <a:pt x="27940" y="0"/>
                        </a:lnTo>
                        <a:cubicBezTo>
                          <a:pt x="12700" y="0"/>
                          <a:pt x="0" y="12700"/>
                          <a:pt x="0" y="27940"/>
                        </a:cubicBezTo>
                        <a:close/>
                      </a:path>
                    </a:pathLst>
                  </a:custGeom>
                  <a:solidFill>
                    <a:srgbClr val="2E2E2E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935" u="none" cap="none" strike="noStrike">
                      <a:solidFill>
                        <a:srgbClr val="000000"/>
                      </a:solidFill>
                      <a:latin typeface="Microsoft JhengHei"/>
                      <a:ea typeface="Microsoft JhengHei"/>
                      <a:cs typeface="Microsoft JhengHei"/>
                      <a:sym typeface="Microsoft JhengHei"/>
                    </a:endParaRPr>
                  </a:p>
                </p:txBody>
              </p:sp>
            </p:grpSp>
          </p:grpSp>
        </p:grpSp>
        <p:sp>
          <p:nvSpPr>
            <p:cNvPr id="184" name="Google Shape;184;p7"/>
            <p:cNvSpPr/>
            <p:nvPr/>
          </p:nvSpPr>
          <p:spPr>
            <a:xfrm>
              <a:off x="6928924" y="726854"/>
              <a:ext cx="4062292" cy="8294958"/>
            </a:xfrm>
            <a:custGeom>
              <a:rect b="b" l="l" r="r" t="t"/>
              <a:pathLst>
                <a:path extrusionOk="0"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grpSp>
        <p:nvGrpSpPr>
          <p:cNvPr id="185" name="Google Shape;185;p7"/>
          <p:cNvGrpSpPr/>
          <p:nvPr/>
        </p:nvGrpSpPr>
        <p:grpSpPr>
          <a:xfrm>
            <a:off x="3070747" y="489685"/>
            <a:ext cx="4436182" cy="832049"/>
            <a:chOff x="576263" y="1023117"/>
            <a:chExt cx="2859087" cy="806107"/>
          </a:xfrm>
        </p:grpSpPr>
        <p:sp>
          <p:nvSpPr>
            <p:cNvPr id="186" name="Google Shape;186;p7"/>
            <p:cNvSpPr/>
            <p:nvPr/>
          </p:nvSpPr>
          <p:spPr>
            <a:xfrm>
              <a:off x="868363" y="1023117"/>
              <a:ext cx="2566987" cy="5315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800" u="none" cap="none" strike="noStrike">
                  <a:solidFill>
                    <a:srgbClr val="FFCD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2.自動計算耳環成本</a:t>
              </a:r>
              <a:endParaRPr b="0" i="0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576263" y="1493939"/>
              <a:ext cx="2859087" cy="3352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避免人工計算錯誤的風險</a:t>
              </a:r>
              <a:endParaRPr b="0" i="0" sz="14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grpSp>
        <p:nvGrpSpPr>
          <p:cNvPr id="188" name="Google Shape;188;p7"/>
          <p:cNvGrpSpPr/>
          <p:nvPr/>
        </p:nvGrpSpPr>
        <p:grpSpPr>
          <a:xfrm>
            <a:off x="7621967" y="-1926246"/>
            <a:ext cx="4234719" cy="8377066"/>
            <a:chOff x="7621967" y="-1926246"/>
            <a:chExt cx="4234719" cy="8377066"/>
          </a:xfrm>
        </p:grpSpPr>
        <p:pic>
          <p:nvPicPr>
            <p:cNvPr descr="一張含有 文字, 拼盤, 餐具, 瓷器 的圖片&#10;&#10;自動產生的描述" id="189" name="Google Shape;189;p7"/>
            <p:cNvPicPr preferRelativeResize="0"/>
            <p:nvPr/>
          </p:nvPicPr>
          <p:blipFill rotWithShape="1">
            <a:blip r:embed="rId7">
              <a:alphaModFix/>
            </a:blip>
            <a:srcRect b="15606" l="2054" r="16706" t="-248"/>
            <a:stretch/>
          </p:blipFill>
          <p:spPr>
            <a:xfrm>
              <a:off x="7790011" y="-226296"/>
              <a:ext cx="3850067" cy="340998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0" name="Google Shape;190;p7"/>
            <p:cNvGrpSpPr/>
            <p:nvPr/>
          </p:nvGrpSpPr>
          <p:grpSpPr>
            <a:xfrm>
              <a:off x="7621967" y="-1926246"/>
              <a:ext cx="4234719" cy="8377066"/>
              <a:chOff x="9405906" y="2033690"/>
              <a:chExt cx="4234719" cy="8377066"/>
            </a:xfrm>
          </p:grpSpPr>
          <p:sp>
            <p:nvSpPr>
              <p:cNvPr id="191" name="Google Shape;191;p7"/>
              <p:cNvSpPr/>
              <p:nvPr/>
            </p:nvSpPr>
            <p:spPr>
              <a:xfrm>
                <a:off x="9677400" y="7117371"/>
                <a:ext cx="3775169" cy="3101022"/>
              </a:xfrm>
              <a:prstGeom prst="rect">
                <a:avLst/>
              </a:prstGeom>
              <a:solidFill>
                <a:srgbClr val="F0F0F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endParaRPr>
              </a:p>
            </p:txBody>
          </p:sp>
          <p:grpSp>
            <p:nvGrpSpPr>
              <p:cNvPr id="192" name="Google Shape;192;p7"/>
              <p:cNvGrpSpPr/>
              <p:nvPr/>
            </p:nvGrpSpPr>
            <p:grpSpPr>
              <a:xfrm>
                <a:off x="9405906" y="2033690"/>
                <a:ext cx="4234719" cy="8377066"/>
                <a:chOff x="-1551477" y="247317"/>
                <a:chExt cx="4234719" cy="8377066"/>
              </a:xfrm>
            </p:grpSpPr>
            <p:sp>
              <p:nvSpPr>
                <p:cNvPr id="193" name="Google Shape;193;p7"/>
                <p:cNvSpPr/>
                <p:nvPr/>
              </p:nvSpPr>
              <p:spPr>
                <a:xfrm>
                  <a:off x="261057" y="567538"/>
                  <a:ext cx="562440" cy="69792"/>
                </a:xfrm>
                <a:custGeom>
                  <a:rect b="b" l="l" r="r" t="t"/>
                  <a:pathLst>
                    <a:path extrusionOk="0" h="43180" w="347980">
                      <a:moveTo>
                        <a:pt x="326390" y="0"/>
                      </a:moveTo>
                      <a:lnTo>
                        <a:pt x="21590" y="0"/>
                      </a:lnTo>
                      <a:cubicBezTo>
                        <a:pt x="10160" y="0"/>
                        <a:pt x="0" y="8890"/>
                        <a:pt x="0" y="21590"/>
                      </a:cubicBezTo>
                      <a:cubicBezTo>
                        <a:pt x="0" y="34290"/>
                        <a:pt x="10160" y="43180"/>
                        <a:pt x="21590" y="43180"/>
                      </a:cubicBezTo>
                      <a:lnTo>
                        <a:pt x="326390" y="43180"/>
                      </a:lnTo>
                      <a:cubicBezTo>
                        <a:pt x="337820" y="43180"/>
                        <a:pt x="347980" y="34290"/>
                        <a:pt x="347980" y="21590"/>
                      </a:cubicBezTo>
                      <a:cubicBezTo>
                        <a:pt x="347980" y="8890"/>
                        <a:pt x="337820" y="0"/>
                        <a:pt x="326390" y="0"/>
                      </a:cubicBezTo>
                      <a:close/>
                    </a:path>
                  </a:pathLst>
                </a:custGeom>
                <a:solidFill>
                  <a:srgbClr val="555555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endParaRPr>
                </a:p>
              </p:txBody>
            </p:sp>
            <p:sp>
              <p:nvSpPr>
                <p:cNvPr id="194" name="Google Shape;194;p7"/>
                <p:cNvSpPr/>
                <p:nvPr/>
              </p:nvSpPr>
              <p:spPr>
                <a:xfrm>
                  <a:off x="999547" y="551034"/>
                  <a:ext cx="107704" cy="102800"/>
                </a:xfrm>
                <a:custGeom>
                  <a:rect b="b" l="l" r="r" t="t"/>
                  <a:pathLst>
                    <a:path extrusionOk="0" h="63602" w="66636">
                      <a:moveTo>
                        <a:pt x="33318" y="51"/>
                      </a:moveTo>
                      <a:cubicBezTo>
                        <a:pt x="21941" y="0"/>
                        <a:pt x="11406" y="6040"/>
                        <a:pt x="5703" y="15885"/>
                      </a:cubicBezTo>
                      <a:cubicBezTo>
                        <a:pt x="0" y="25729"/>
                        <a:pt x="0" y="37873"/>
                        <a:pt x="5703" y="47717"/>
                      </a:cubicBezTo>
                      <a:cubicBezTo>
                        <a:pt x="11406" y="57562"/>
                        <a:pt x="21941" y="63602"/>
                        <a:pt x="33318" y="63551"/>
                      </a:cubicBezTo>
                      <a:cubicBezTo>
                        <a:pt x="44695" y="63602"/>
                        <a:pt x="55230" y="57562"/>
                        <a:pt x="60933" y="47717"/>
                      </a:cubicBezTo>
                      <a:cubicBezTo>
                        <a:pt x="66636" y="37873"/>
                        <a:pt x="66636" y="25729"/>
                        <a:pt x="60933" y="15885"/>
                      </a:cubicBezTo>
                      <a:cubicBezTo>
                        <a:pt x="55230" y="6040"/>
                        <a:pt x="44695" y="0"/>
                        <a:pt x="33318" y="51"/>
                      </a:cubicBezTo>
                      <a:close/>
                    </a:path>
                  </a:pathLst>
                </a:custGeom>
                <a:solidFill>
                  <a:srgbClr val="555555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endParaRPr>
                </a:p>
              </p:txBody>
            </p:sp>
            <p:sp>
              <p:nvSpPr>
                <p:cNvPr id="195" name="Google Shape;195;p7"/>
                <p:cNvSpPr/>
                <p:nvPr/>
              </p:nvSpPr>
              <p:spPr>
                <a:xfrm>
                  <a:off x="-1551477" y="1355775"/>
                  <a:ext cx="45159" cy="344854"/>
                </a:xfrm>
                <a:custGeom>
                  <a:rect b="b" l="l" r="r" t="t"/>
                  <a:pathLst>
                    <a:path extrusionOk="0" h="213360" w="27940">
                      <a:moveTo>
                        <a:pt x="0" y="26670"/>
                      </a:moveTo>
                      <a:lnTo>
                        <a:pt x="0" y="185420"/>
                      </a:lnTo>
                      <a:cubicBezTo>
                        <a:pt x="0" y="200660"/>
                        <a:pt x="12700" y="213360"/>
                        <a:pt x="27940" y="213360"/>
                      </a:cubicBezTo>
                      <a:lnTo>
                        <a:pt x="27940" y="0"/>
                      </a:lnTo>
                      <a:cubicBezTo>
                        <a:pt x="12700" y="0"/>
                        <a:pt x="0" y="11430"/>
                        <a:pt x="0" y="2667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endParaRPr>
                </a:p>
              </p:txBody>
            </p:sp>
            <p:sp>
              <p:nvSpPr>
                <p:cNvPr id="196" name="Google Shape;196;p7"/>
                <p:cNvSpPr/>
                <p:nvPr/>
              </p:nvSpPr>
              <p:spPr>
                <a:xfrm>
                  <a:off x="-1551477" y="1957216"/>
                  <a:ext cx="45159" cy="621968"/>
                </a:xfrm>
                <a:custGeom>
                  <a:rect b="b" l="l" r="r" t="t"/>
                  <a:pathLst>
                    <a:path extrusionOk="0" h="384810" w="27940">
                      <a:moveTo>
                        <a:pt x="0" y="26670"/>
                      </a:moveTo>
                      <a:lnTo>
                        <a:pt x="0" y="356870"/>
                      </a:lnTo>
                      <a:cubicBezTo>
                        <a:pt x="0" y="372110"/>
                        <a:pt x="12700" y="384810"/>
                        <a:pt x="27940" y="384810"/>
                      </a:cubicBezTo>
                      <a:lnTo>
                        <a:pt x="27940" y="0"/>
                      </a:lnTo>
                      <a:cubicBezTo>
                        <a:pt x="12700" y="0"/>
                        <a:pt x="0" y="11430"/>
                        <a:pt x="0" y="2667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endParaRPr>
                </a:p>
              </p:txBody>
            </p:sp>
            <p:sp>
              <p:nvSpPr>
                <p:cNvPr id="197" name="Google Shape;197;p7"/>
                <p:cNvSpPr/>
                <p:nvPr/>
              </p:nvSpPr>
              <p:spPr>
                <a:xfrm>
                  <a:off x="-1551477" y="2714662"/>
                  <a:ext cx="45159" cy="624021"/>
                </a:xfrm>
                <a:custGeom>
                  <a:rect b="b" l="l" r="r" t="t"/>
                  <a:pathLst>
                    <a:path extrusionOk="0" h="386080" w="27940">
                      <a:moveTo>
                        <a:pt x="0" y="27940"/>
                      </a:moveTo>
                      <a:lnTo>
                        <a:pt x="0" y="358140"/>
                      </a:lnTo>
                      <a:cubicBezTo>
                        <a:pt x="0" y="373380"/>
                        <a:pt x="12700" y="386080"/>
                        <a:pt x="27940" y="386080"/>
                      </a:cubicBezTo>
                      <a:lnTo>
                        <a:pt x="27940" y="0"/>
                      </a:lnTo>
                      <a:cubicBezTo>
                        <a:pt x="12700" y="0"/>
                        <a:pt x="0" y="12700"/>
                        <a:pt x="0" y="2794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endParaRPr>
                </a:p>
              </p:txBody>
            </p:sp>
            <p:sp>
              <p:nvSpPr>
                <p:cNvPr id="198" name="Google Shape;198;p7"/>
                <p:cNvSpPr/>
                <p:nvPr/>
              </p:nvSpPr>
              <p:spPr>
                <a:xfrm>
                  <a:off x="2638083" y="2162486"/>
                  <a:ext cx="45159" cy="999665"/>
                </a:xfrm>
                <a:custGeom>
                  <a:rect b="b" l="l" r="r" t="t"/>
                  <a:pathLst>
                    <a:path extrusionOk="0" h="618490" w="27940">
                      <a:moveTo>
                        <a:pt x="0" y="0"/>
                      </a:moveTo>
                      <a:lnTo>
                        <a:pt x="0" y="618490"/>
                      </a:lnTo>
                      <a:cubicBezTo>
                        <a:pt x="15240" y="618490"/>
                        <a:pt x="27940" y="605790"/>
                        <a:pt x="27940" y="590550"/>
                      </a:cubicBezTo>
                      <a:lnTo>
                        <a:pt x="27940" y="27940"/>
                      </a:lnTo>
                      <a:cubicBezTo>
                        <a:pt x="27940" y="12700"/>
                        <a:pt x="1524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2E2E2E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endParaRPr>
                </a:p>
              </p:txBody>
            </p:sp>
            <p:sp>
              <p:nvSpPr>
                <p:cNvPr id="199" name="Google Shape;199;p7"/>
                <p:cNvSpPr/>
                <p:nvPr/>
              </p:nvSpPr>
              <p:spPr>
                <a:xfrm>
                  <a:off x="-1465264" y="288371"/>
                  <a:ext cx="4062292" cy="8294958"/>
                </a:xfrm>
                <a:custGeom>
                  <a:rect b="b" l="l" r="r" t="t"/>
                  <a:pathLst>
                    <a:path extrusionOk="0" h="5132070" w="2513330">
                      <a:moveTo>
                        <a:pt x="2159000" y="0"/>
                      </a:moveTo>
                      <a:lnTo>
                        <a:pt x="354330" y="0"/>
                      </a:lnTo>
                      <a:cubicBezTo>
                        <a:pt x="158750" y="0"/>
                        <a:pt x="0" y="158750"/>
                        <a:pt x="0" y="354330"/>
                      </a:cubicBezTo>
                      <a:lnTo>
                        <a:pt x="0" y="4777740"/>
                      </a:lnTo>
                      <a:cubicBezTo>
                        <a:pt x="0" y="4973320"/>
                        <a:pt x="158750" y="5132070"/>
                        <a:pt x="354330" y="5132070"/>
                      </a:cubicBezTo>
                      <a:lnTo>
                        <a:pt x="2159000" y="5132070"/>
                      </a:lnTo>
                      <a:cubicBezTo>
                        <a:pt x="2354580" y="5132070"/>
                        <a:pt x="2513330" y="4973320"/>
                        <a:pt x="2513330" y="4777740"/>
                      </a:cubicBezTo>
                      <a:lnTo>
                        <a:pt x="2513330" y="354330"/>
                      </a:lnTo>
                      <a:cubicBezTo>
                        <a:pt x="2513330" y="158750"/>
                        <a:pt x="2354580" y="0"/>
                        <a:pt x="2159000" y="0"/>
                      </a:cubicBezTo>
                      <a:close/>
                      <a:moveTo>
                        <a:pt x="1558290" y="162560"/>
                      </a:moveTo>
                      <a:cubicBezTo>
                        <a:pt x="1576070" y="162560"/>
                        <a:pt x="1590040" y="176530"/>
                        <a:pt x="1590040" y="194310"/>
                      </a:cubicBezTo>
                      <a:cubicBezTo>
                        <a:pt x="1590040" y="212090"/>
                        <a:pt x="1576070" y="226060"/>
                        <a:pt x="1558290" y="226060"/>
                      </a:cubicBezTo>
                      <a:cubicBezTo>
                        <a:pt x="1540510" y="226060"/>
                        <a:pt x="1526540" y="212090"/>
                        <a:pt x="1526540" y="194310"/>
                      </a:cubicBezTo>
                      <a:cubicBezTo>
                        <a:pt x="1526540" y="176530"/>
                        <a:pt x="1541780" y="162560"/>
                        <a:pt x="1558290" y="162560"/>
                      </a:cubicBezTo>
                      <a:close/>
                      <a:moveTo>
                        <a:pt x="1089660" y="172720"/>
                      </a:moveTo>
                      <a:lnTo>
                        <a:pt x="1394460" y="172720"/>
                      </a:lnTo>
                      <a:cubicBezTo>
                        <a:pt x="1405890" y="172720"/>
                        <a:pt x="1416050" y="181610"/>
                        <a:pt x="1416050" y="194310"/>
                      </a:cubicBezTo>
                      <a:cubicBezTo>
                        <a:pt x="1416050" y="207010"/>
                        <a:pt x="1405890" y="215900"/>
                        <a:pt x="1394460" y="215900"/>
                      </a:cubicBezTo>
                      <a:lnTo>
                        <a:pt x="1089660" y="215900"/>
                      </a:lnTo>
                      <a:cubicBezTo>
                        <a:pt x="1078230" y="215900"/>
                        <a:pt x="1068070" y="207010"/>
                        <a:pt x="1068070" y="194310"/>
                      </a:cubicBezTo>
                      <a:cubicBezTo>
                        <a:pt x="1068070" y="181610"/>
                        <a:pt x="1078230" y="172720"/>
                        <a:pt x="1089660" y="172720"/>
                      </a:cubicBezTo>
                      <a:close/>
                      <a:moveTo>
                        <a:pt x="2383790" y="4798060"/>
                      </a:moveTo>
                      <a:cubicBezTo>
                        <a:pt x="2383790" y="4913630"/>
                        <a:pt x="2289810" y="5007610"/>
                        <a:pt x="2174240" y="5007610"/>
                      </a:cubicBezTo>
                      <a:lnTo>
                        <a:pt x="341630" y="5007610"/>
                      </a:lnTo>
                      <a:cubicBezTo>
                        <a:pt x="226060" y="5007610"/>
                        <a:pt x="132080" y="4913630"/>
                        <a:pt x="132080" y="4798060"/>
                      </a:cubicBezTo>
                      <a:lnTo>
                        <a:pt x="132080" y="340360"/>
                      </a:lnTo>
                      <a:cubicBezTo>
                        <a:pt x="132080" y="224790"/>
                        <a:pt x="226060" y="130810"/>
                        <a:pt x="341630" y="130810"/>
                      </a:cubicBezTo>
                      <a:lnTo>
                        <a:pt x="614680" y="130810"/>
                      </a:lnTo>
                      <a:lnTo>
                        <a:pt x="614680" y="187960"/>
                      </a:lnTo>
                      <a:cubicBezTo>
                        <a:pt x="614680" y="252730"/>
                        <a:pt x="668020" y="306070"/>
                        <a:pt x="732790" y="306070"/>
                      </a:cubicBezTo>
                      <a:lnTo>
                        <a:pt x="1783080" y="306070"/>
                      </a:lnTo>
                      <a:cubicBezTo>
                        <a:pt x="1847850" y="306070"/>
                        <a:pt x="1901190" y="252730"/>
                        <a:pt x="1901190" y="187960"/>
                      </a:cubicBezTo>
                      <a:lnTo>
                        <a:pt x="1901190" y="130810"/>
                      </a:lnTo>
                      <a:lnTo>
                        <a:pt x="2172970" y="130810"/>
                      </a:lnTo>
                      <a:cubicBezTo>
                        <a:pt x="2288540" y="130810"/>
                        <a:pt x="2382520" y="224790"/>
                        <a:pt x="2382520" y="340360"/>
                      </a:cubicBezTo>
                      <a:lnTo>
                        <a:pt x="2382520" y="479806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endParaRPr>
                </a:p>
              </p:txBody>
            </p:sp>
            <p:sp>
              <p:nvSpPr>
                <p:cNvPr id="200" name="Google Shape;200;p7"/>
                <p:cNvSpPr/>
                <p:nvPr/>
              </p:nvSpPr>
              <p:spPr>
                <a:xfrm>
                  <a:off x="-1506318" y="247317"/>
                  <a:ext cx="4144400" cy="8377066"/>
                </a:xfrm>
                <a:custGeom>
                  <a:rect b="b" l="l" r="r" t="t"/>
                  <a:pathLst>
                    <a:path extrusionOk="0" h="5182870" w="2564130">
                      <a:moveTo>
                        <a:pt x="2564130" y="1184910"/>
                      </a:moveTo>
                      <a:lnTo>
                        <a:pt x="2564130" y="379730"/>
                      </a:lnTo>
                      <a:cubicBezTo>
                        <a:pt x="2564130" y="353060"/>
                        <a:pt x="2561590" y="327660"/>
                        <a:pt x="2556510" y="303530"/>
                      </a:cubicBezTo>
                      <a:cubicBezTo>
                        <a:pt x="2553970" y="290830"/>
                        <a:pt x="2551430" y="279400"/>
                        <a:pt x="2547620" y="266700"/>
                      </a:cubicBezTo>
                      <a:cubicBezTo>
                        <a:pt x="2542540" y="248920"/>
                        <a:pt x="2534920" y="231140"/>
                        <a:pt x="2527300" y="214630"/>
                      </a:cubicBezTo>
                      <a:cubicBezTo>
                        <a:pt x="2522220" y="203200"/>
                        <a:pt x="2515870" y="193040"/>
                        <a:pt x="2509520" y="182880"/>
                      </a:cubicBezTo>
                      <a:cubicBezTo>
                        <a:pt x="2503170" y="172720"/>
                        <a:pt x="2496820" y="162560"/>
                        <a:pt x="2489200" y="152400"/>
                      </a:cubicBezTo>
                      <a:cubicBezTo>
                        <a:pt x="2477770" y="137160"/>
                        <a:pt x="2466340" y="124460"/>
                        <a:pt x="2453640" y="110490"/>
                      </a:cubicBezTo>
                      <a:cubicBezTo>
                        <a:pt x="2444750" y="101600"/>
                        <a:pt x="2435860" y="93980"/>
                        <a:pt x="2426970" y="86360"/>
                      </a:cubicBezTo>
                      <a:cubicBezTo>
                        <a:pt x="2360930" y="31750"/>
                        <a:pt x="2277110" y="0"/>
                        <a:pt x="2185670" y="0"/>
                      </a:cubicBezTo>
                      <a:lnTo>
                        <a:pt x="379730" y="0"/>
                      </a:lnTo>
                      <a:cubicBezTo>
                        <a:pt x="288290" y="0"/>
                        <a:pt x="203200" y="33020"/>
                        <a:pt x="138430" y="86360"/>
                      </a:cubicBezTo>
                      <a:cubicBezTo>
                        <a:pt x="129540" y="93980"/>
                        <a:pt x="120650" y="102870"/>
                        <a:pt x="111760" y="110490"/>
                      </a:cubicBezTo>
                      <a:cubicBezTo>
                        <a:pt x="99060" y="123190"/>
                        <a:pt x="86360" y="137160"/>
                        <a:pt x="76200" y="152400"/>
                      </a:cubicBezTo>
                      <a:cubicBezTo>
                        <a:pt x="68580" y="162560"/>
                        <a:pt x="62230" y="172720"/>
                        <a:pt x="55880" y="182880"/>
                      </a:cubicBezTo>
                      <a:cubicBezTo>
                        <a:pt x="49530" y="193040"/>
                        <a:pt x="43180" y="204470"/>
                        <a:pt x="38100" y="214630"/>
                      </a:cubicBezTo>
                      <a:cubicBezTo>
                        <a:pt x="29210" y="232410"/>
                        <a:pt x="22860" y="248920"/>
                        <a:pt x="16510" y="266700"/>
                      </a:cubicBezTo>
                      <a:cubicBezTo>
                        <a:pt x="12700" y="279400"/>
                        <a:pt x="10160" y="290830"/>
                        <a:pt x="7620" y="303530"/>
                      </a:cubicBezTo>
                      <a:cubicBezTo>
                        <a:pt x="2540" y="327660"/>
                        <a:pt x="0" y="354330"/>
                        <a:pt x="0" y="379730"/>
                      </a:cubicBezTo>
                      <a:lnTo>
                        <a:pt x="0" y="4803140"/>
                      </a:lnTo>
                      <a:cubicBezTo>
                        <a:pt x="0" y="5012690"/>
                        <a:pt x="170180" y="5182870"/>
                        <a:pt x="379730" y="5182870"/>
                      </a:cubicBezTo>
                      <a:lnTo>
                        <a:pt x="2184400" y="5182870"/>
                      </a:lnTo>
                      <a:cubicBezTo>
                        <a:pt x="2393950" y="5182870"/>
                        <a:pt x="2564130" y="5012690"/>
                        <a:pt x="2564130" y="4803140"/>
                      </a:cubicBezTo>
                      <a:lnTo>
                        <a:pt x="2564130" y="1184910"/>
                      </a:lnTo>
                      <a:close/>
                      <a:moveTo>
                        <a:pt x="2538730" y="1184910"/>
                      </a:moveTo>
                      <a:lnTo>
                        <a:pt x="2538730" y="4804410"/>
                      </a:lnTo>
                      <a:cubicBezTo>
                        <a:pt x="2538730" y="4999990"/>
                        <a:pt x="2379980" y="5158740"/>
                        <a:pt x="2184400" y="5158740"/>
                      </a:cubicBezTo>
                      <a:lnTo>
                        <a:pt x="379730" y="5158740"/>
                      </a:lnTo>
                      <a:cubicBezTo>
                        <a:pt x="184150" y="5158740"/>
                        <a:pt x="25400" y="4999990"/>
                        <a:pt x="25400" y="4804410"/>
                      </a:cubicBezTo>
                      <a:lnTo>
                        <a:pt x="25400" y="381000"/>
                      </a:lnTo>
                      <a:cubicBezTo>
                        <a:pt x="25400" y="184150"/>
                        <a:pt x="184150" y="25400"/>
                        <a:pt x="379730" y="25400"/>
                      </a:cubicBezTo>
                      <a:lnTo>
                        <a:pt x="2184400" y="25400"/>
                      </a:lnTo>
                      <a:cubicBezTo>
                        <a:pt x="2379980" y="25400"/>
                        <a:pt x="2538730" y="184150"/>
                        <a:pt x="2538730" y="379730"/>
                      </a:cubicBezTo>
                      <a:lnTo>
                        <a:pt x="2538730" y="1184910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935" u="none" cap="none" strike="noStrike">
                    <a:solidFill>
                      <a:srgbClr val="000000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endParaRPr>
                </a:p>
              </p:txBody>
            </p:sp>
          </p:grpSp>
        </p:grpSp>
        <p:pic>
          <p:nvPicPr>
            <p:cNvPr id="201" name="Google Shape;201;p7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8019860" y="3224748"/>
              <a:ext cx="3429176" cy="265443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2" name="Google Shape;202;p7"/>
          <p:cNvGrpSpPr/>
          <p:nvPr/>
        </p:nvGrpSpPr>
        <p:grpSpPr>
          <a:xfrm>
            <a:off x="534353" y="214312"/>
            <a:ext cx="5855358" cy="548640"/>
            <a:chOff x="576263" y="555942"/>
            <a:chExt cx="5855358" cy="548640"/>
          </a:xfrm>
        </p:grpSpPr>
        <p:sp>
          <p:nvSpPr>
            <p:cNvPr id="203" name="Google Shape;203;p7"/>
            <p:cNvSpPr/>
            <p:nvPr/>
          </p:nvSpPr>
          <p:spPr>
            <a:xfrm>
              <a:off x="638174" y="555942"/>
              <a:ext cx="5793447" cy="5486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目標</a:t>
              </a:r>
              <a:endParaRPr b="1" i="0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cxnSp>
          <p:nvCxnSpPr>
            <p:cNvPr id="204" name="Google Shape;204;p7"/>
            <p:cNvCxnSpPr/>
            <p:nvPr/>
          </p:nvCxnSpPr>
          <p:spPr>
            <a:xfrm flipH="1">
              <a:off x="576263" y="685800"/>
              <a:ext cx="100012" cy="258763"/>
            </a:xfrm>
            <a:prstGeom prst="straightConnector1">
              <a:avLst/>
            </a:prstGeom>
            <a:noFill/>
            <a:ln cap="flat" cmpd="sng" w="34925">
              <a:solidFill>
                <a:srgbClr val="FFCD00"/>
              </a:solidFill>
              <a:prstDash val="solid"/>
              <a:bevel/>
              <a:headEnd len="sm" w="sm" type="none"/>
              <a:tailEnd len="sm" w="sm" type="none"/>
            </a:ln>
          </p:spPr>
        </p:cxnSp>
      </p:grpSp>
      <p:sp>
        <p:nvSpPr>
          <p:cNvPr id="205" name="Google Shape;205;p7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07</a:t>
            </a:r>
            <a:endParaRPr b="0" i="0" sz="2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06" name="Google Shape;206;p7"/>
          <p:cNvSpPr txBox="1"/>
          <p:nvPr/>
        </p:nvSpPr>
        <p:spPr>
          <a:xfrm>
            <a:off x="3002280" y="1852930"/>
            <a:ext cx="1262380" cy="320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即拍即辨識</a:t>
            </a:r>
            <a:endParaRPr b="0" i="0" sz="14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"/>
          <p:cNvSpPr/>
          <p:nvPr/>
        </p:nvSpPr>
        <p:spPr>
          <a:xfrm>
            <a:off x="-26703" y="-401216"/>
            <a:ext cx="12192000" cy="7117301"/>
          </a:xfrm>
          <a:prstGeom prst="rect">
            <a:avLst/>
          </a:prstGeom>
          <a:solidFill>
            <a:srgbClr val="1F1F1F">
              <a:alpha val="84313"/>
            </a:srgb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12" name="Google Shape;212;p8"/>
          <p:cNvSpPr/>
          <p:nvPr/>
        </p:nvSpPr>
        <p:spPr>
          <a:xfrm>
            <a:off x="-39370" y="1836420"/>
            <a:ext cx="12204700" cy="506793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13" name="Google Shape;213;p8"/>
          <p:cNvSpPr txBox="1"/>
          <p:nvPr/>
        </p:nvSpPr>
        <p:spPr>
          <a:xfrm>
            <a:off x="1070836" y="2636558"/>
            <a:ext cx="9116706" cy="29438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42950" lvl="0" marL="7429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1" i="0" lang="en-US" sz="3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AI識別耳環零件</a:t>
            </a:r>
            <a:endParaRPr b="1" i="0" sz="36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742950" lvl="0" marL="7429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1" i="0" lang="en-US" sz="3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後端自動計算數量、統計價格</a:t>
            </a:r>
            <a:endParaRPr b="1" i="0" sz="36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742950" lvl="0" marL="7429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1" i="0" lang="en-US" sz="3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串接SQL資料庫</a:t>
            </a:r>
            <a:endParaRPr b="1" i="0" sz="36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742950" lvl="0" marL="7429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1" i="0" lang="en-US" sz="36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人機介面 Web-based </a:t>
            </a:r>
            <a:endParaRPr b="1" i="0" sz="36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214" name="Google Shape;214;p8"/>
          <p:cNvGrpSpPr/>
          <p:nvPr/>
        </p:nvGrpSpPr>
        <p:grpSpPr>
          <a:xfrm>
            <a:off x="576263" y="555943"/>
            <a:ext cx="5855358" cy="548640"/>
            <a:chOff x="576263" y="555943"/>
            <a:chExt cx="5855358" cy="548640"/>
          </a:xfrm>
        </p:grpSpPr>
        <p:sp>
          <p:nvSpPr>
            <p:cNvPr id="215" name="Google Shape;215;p8"/>
            <p:cNvSpPr/>
            <p:nvPr/>
          </p:nvSpPr>
          <p:spPr>
            <a:xfrm>
              <a:off x="638174" y="555943"/>
              <a:ext cx="5793447" cy="5486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功能設計</a:t>
              </a:r>
              <a:endParaRPr b="1" i="0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cxnSp>
          <p:nvCxnSpPr>
            <p:cNvPr id="216" name="Google Shape;216;p8"/>
            <p:cNvCxnSpPr/>
            <p:nvPr/>
          </p:nvCxnSpPr>
          <p:spPr>
            <a:xfrm flipH="1">
              <a:off x="576263" y="685800"/>
              <a:ext cx="100012" cy="258763"/>
            </a:xfrm>
            <a:prstGeom prst="straightConnector1">
              <a:avLst/>
            </a:prstGeom>
            <a:noFill/>
            <a:ln cap="flat" cmpd="sng" w="34925">
              <a:solidFill>
                <a:srgbClr val="FFCD00"/>
              </a:solidFill>
              <a:prstDash val="solid"/>
              <a:bevel/>
              <a:headEnd len="sm" w="sm" type="none"/>
              <a:tailEnd len="sm" w="sm" type="none"/>
            </a:ln>
          </p:spPr>
        </p:cxnSp>
      </p:grpSp>
      <p:sp>
        <p:nvSpPr>
          <p:cNvPr id="217" name="Google Shape;217;p8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08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9"/>
          <p:cNvGrpSpPr/>
          <p:nvPr/>
        </p:nvGrpSpPr>
        <p:grpSpPr>
          <a:xfrm>
            <a:off x="1068509" y="1963182"/>
            <a:ext cx="10437691" cy="4258518"/>
            <a:chOff x="0" y="-95250"/>
            <a:chExt cx="3097611" cy="1283480"/>
          </a:xfrm>
        </p:grpSpPr>
        <p:sp>
          <p:nvSpPr>
            <p:cNvPr id="223" name="Google Shape;223;p9"/>
            <p:cNvSpPr/>
            <p:nvPr/>
          </p:nvSpPr>
          <p:spPr>
            <a:xfrm>
              <a:off x="0" y="0"/>
              <a:ext cx="3097611" cy="1188230"/>
            </a:xfrm>
            <a:custGeom>
              <a:rect b="b" l="l" r="r" t="t"/>
              <a:pathLst>
                <a:path extrusionOk="0" h="1188230" w="3097611">
                  <a:moveTo>
                    <a:pt x="0" y="0"/>
                  </a:moveTo>
                  <a:lnTo>
                    <a:pt x="3097611" y="0"/>
                  </a:lnTo>
                  <a:lnTo>
                    <a:pt x="3097611" y="1188230"/>
                  </a:lnTo>
                  <a:lnTo>
                    <a:pt x="0" y="11882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9"/>
            <p:cNvSpPr txBox="1"/>
            <p:nvPr/>
          </p:nvSpPr>
          <p:spPr>
            <a:xfrm>
              <a:off x="0" y="-95250"/>
              <a:ext cx="3097611" cy="128348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3850" lIns="33850" spcFirstLastPara="1" rIns="33850" wrap="square" tIns="33850">
              <a:noAutofit/>
            </a:bodyPr>
            <a:lstStyle/>
            <a:p>
              <a:pPr indent="0" lvl="0" marL="0" marR="0" rtl="0" algn="ctr">
                <a:lnSpc>
                  <a:spcPct val="2288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" name="Google Shape;225;p9"/>
          <p:cNvSpPr txBox="1"/>
          <p:nvPr/>
        </p:nvSpPr>
        <p:spPr>
          <a:xfrm>
            <a:off x="682331" y="856615"/>
            <a:ext cx="10400665" cy="4992370"/>
          </a:xfrm>
          <a:prstGeom prst="rect">
            <a:avLst/>
          </a:prstGeom>
          <a:solidFill>
            <a:srgbClr val="FFD21A"/>
          </a:solidFill>
          <a:ln>
            <a:noFill/>
          </a:ln>
        </p:spPr>
        <p:txBody>
          <a:bodyPr anchorCtr="0" anchor="ctr" bIns="33850" lIns="33850" spcFirstLastPara="1" rIns="33850" wrap="square" tIns="33850">
            <a:noAutofit/>
          </a:bodyPr>
          <a:lstStyle/>
          <a:p>
            <a:pPr indent="0" lvl="0" marL="0" marR="0" rtl="0" algn="ctr">
              <a:lnSpc>
                <a:spcPct val="2288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3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9"/>
          <p:cNvSpPr txBox="1"/>
          <p:nvPr>
            <p:ph idx="1" type="subTitle"/>
          </p:nvPr>
        </p:nvSpPr>
        <p:spPr>
          <a:xfrm>
            <a:off x="2366238" y="2764051"/>
            <a:ext cx="8534400" cy="610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42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耳環零件辨識</a:t>
            </a:r>
            <a:endParaRPr b="1" sz="42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4200" u="sng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27" name="Google Shape;227;p9"/>
          <p:cNvSpPr/>
          <p:nvPr/>
        </p:nvSpPr>
        <p:spPr>
          <a:xfrm>
            <a:off x="1445260" y="1719580"/>
            <a:ext cx="738505" cy="73850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9"/>
          <p:cNvSpPr txBox="1"/>
          <p:nvPr/>
        </p:nvSpPr>
        <p:spPr>
          <a:xfrm>
            <a:off x="1780540" y="1828800"/>
            <a:ext cx="779780" cy="5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2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02</a:t>
            </a:r>
            <a:endParaRPr b="1" i="0" sz="382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9" name="Google Shape;229;p9"/>
          <p:cNvSpPr/>
          <p:nvPr/>
        </p:nvSpPr>
        <p:spPr>
          <a:xfrm>
            <a:off x="11002963" y="6156325"/>
            <a:ext cx="625475" cy="747713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09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 p14:dur="2000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Paper">
      <a:dk1>
        <a:srgbClr val="000000"/>
      </a:dk1>
      <a:lt1>
        <a:srgbClr val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">
      <a:dk1>
        <a:srgbClr val="44546A"/>
      </a:dk1>
      <a:lt1>
        <a:srgbClr val="FFFFFF"/>
      </a:lt1>
      <a:dk2>
        <a:srgbClr val="000000"/>
      </a:dk2>
      <a:lt2>
        <a:srgbClr val="E7E6E6"/>
      </a:lt2>
      <a:accent1>
        <a:srgbClr val="5B9BD5"/>
      </a:accent1>
      <a:accent2>
        <a:srgbClr val="ED7D31"/>
      </a:accent2>
      <a:accent3>
        <a:srgbClr val="AAAAAA"/>
      </a:accent3>
      <a:accent4>
        <a:srgbClr val="DADADA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2014-03-23T12:34:00Z</dcterms:created>
  <dc:creator>clover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1028-10.8.0.6003</vt:lpwstr>
  </property>
</Properties>
</file>